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E10"/>
    <a:srgbClr val="415928"/>
    <a:srgbClr val="FFFFFF"/>
    <a:srgbClr val="92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0171F-C0C3-4E92-A8D6-43E683283747}" v="382" dt="2024-12-05T12:28:46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4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Hooper" userId="c7592c86-89d2-4053-bb21-f4f4479d71c8" providerId="ADAL" clId="{FDE0171F-C0C3-4E92-A8D6-43E683283747}"/>
    <pc:docChg chg="undo redo custSel addSld delSld modSld sldOrd modMainMaster">
      <pc:chgData name="Laura Hooper" userId="c7592c86-89d2-4053-bb21-f4f4479d71c8" providerId="ADAL" clId="{FDE0171F-C0C3-4E92-A8D6-43E683283747}" dt="2024-12-05T12:33:47.320" v="5012" actId="20577"/>
      <pc:docMkLst>
        <pc:docMk/>
      </pc:docMkLst>
      <pc:sldChg chg="addSp delSp modSp new del mod modClrScheme chgLayout">
        <pc:chgData name="Laura Hooper" userId="c7592c86-89d2-4053-bb21-f4f4479d71c8" providerId="ADAL" clId="{FDE0171F-C0C3-4E92-A8D6-43E683283747}" dt="2024-11-29T16:27:06.755" v="249" actId="47"/>
        <pc:sldMkLst>
          <pc:docMk/>
          <pc:sldMk cId="2066244462" sldId="256"/>
        </pc:sldMkLst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2" creationId="{EC420B6F-D3E2-D835-5D9E-23D4B3D5B282}"/>
          </ac:spMkLst>
        </pc:spChg>
        <pc:spChg chg="del">
          <ac:chgData name="Laura Hooper" userId="c7592c86-89d2-4053-bb21-f4f4479d71c8" providerId="ADAL" clId="{FDE0171F-C0C3-4E92-A8D6-43E683283747}" dt="2024-11-29T16:12:08.592" v="1" actId="700"/>
          <ac:spMkLst>
            <pc:docMk/>
            <pc:sldMk cId="2066244462" sldId="256"/>
            <ac:spMk id="3" creationId="{E152B7B9-CBB9-C91B-9E42-4200771EDC31}"/>
          </ac:spMkLst>
        </pc:spChg>
        <pc:spChg chg="add mod">
          <ac:chgData name="Laura Hooper" userId="c7592c86-89d2-4053-bb21-f4f4479d71c8" providerId="ADAL" clId="{FDE0171F-C0C3-4E92-A8D6-43E683283747}" dt="2024-11-29T16:15:49.207" v="101" actId="1035"/>
          <ac:spMkLst>
            <pc:docMk/>
            <pc:sldMk cId="2066244462" sldId="256"/>
            <ac:spMk id="10" creationId="{20190116-5AD1-A941-9C40-95A00A84E919}"/>
          </ac:spMkLst>
        </pc:spChg>
        <pc:spChg chg="add mod">
          <ac:chgData name="Laura Hooper" userId="c7592c86-89d2-4053-bb21-f4f4479d71c8" providerId="ADAL" clId="{FDE0171F-C0C3-4E92-A8D6-43E683283747}" dt="2024-11-29T16:19:34.485" v="120" actId="207"/>
          <ac:spMkLst>
            <pc:docMk/>
            <pc:sldMk cId="2066244462" sldId="256"/>
            <ac:spMk id="11" creationId="{F411E9E4-39E0-76F7-2460-4746793F273D}"/>
          </ac:spMkLst>
        </pc:spChg>
        <pc:spChg chg="add mod">
          <ac:chgData name="Laura Hooper" userId="c7592c86-89d2-4053-bb21-f4f4479d71c8" providerId="ADAL" clId="{FDE0171F-C0C3-4E92-A8D6-43E683283747}" dt="2024-11-29T16:23:28.576" v="147" actId="1076"/>
          <ac:spMkLst>
            <pc:docMk/>
            <pc:sldMk cId="2066244462" sldId="256"/>
            <ac:spMk id="12" creationId="{19912556-DE19-9763-37B4-239D31289D93}"/>
          </ac:spMkLst>
        </pc:spChg>
        <pc:spChg chg="add mod">
          <ac:chgData name="Laura Hooper" userId="c7592c86-89d2-4053-bb21-f4f4479d71c8" providerId="ADAL" clId="{FDE0171F-C0C3-4E92-A8D6-43E683283747}" dt="2024-11-29T16:22:13.609" v="142" actId="2085"/>
          <ac:spMkLst>
            <pc:docMk/>
            <pc:sldMk cId="2066244462" sldId="256"/>
            <ac:spMk id="13" creationId="{D8300D53-8801-EB19-9320-B5B0152DD410}"/>
          </ac:spMkLst>
        </pc:spChg>
        <pc:spChg chg="add mod">
          <ac:chgData name="Laura Hooper" userId="c7592c86-89d2-4053-bb21-f4f4479d71c8" providerId="ADAL" clId="{FDE0171F-C0C3-4E92-A8D6-43E683283747}" dt="2024-11-29T16:24:37.179" v="160" actId="20577"/>
          <ac:spMkLst>
            <pc:docMk/>
            <pc:sldMk cId="2066244462" sldId="256"/>
            <ac:spMk id="14" creationId="{88C222DE-BB3F-BD97-9E25-53F6B6DB0418}"/>
          </ac:spMkLst>
        </pc:spChg>
        <pc:spChg chg="add mod">
          <ac:chgData name="Laura Hooper" userId="c7592c86-89d2-4053-bb21-f4f4479d71c8" providerId="ADAL" clId="{FDE0171F-C0C3-4E92-A8D6-43E683283747}" dt="2024-11-29T16:25:14.785" v="166" actId="1076"/>
          <ac:spMkLst>
            <pc:docMk/>
            <pc:sldMk cId="2066244462" sldId="256"/>
            <ac:spMk id="15" creationId="{F300B2AB-7A92-6696-6C17-E8FDACB4286C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6" creationId="{D60E70AD-5BBD-4BCE-7E8F-D51EBF40177A}"/>
          </ac:spMkLst>
        </pc:spChg>
        <pc:spChg chg="add mod">
          <ac:chgData name="Laura Hooper" userId="c7592c86-89d2-4053-bb21-f4f4479d71c8" providerId="ADAL" clId="{FDE0171F-C0C3-4E92-A8D6-43E683283747}" dt="2024-11-29T16:25:20.469" v="179" actId="1036"/>
          <ac:spMkLst>
            <pc:docMk/>
            <pc:sldMk cId="2066244462" sldId="256"/>
            <ac:spMk id="17" creationId="{8DB75CCF-994E-8573-6CC7-1844404AECFF}"/>
          </ac:spMkLst>
        </pc:spChg>
        <pc:spChg chg="add del">
          <ac:chgData name="Laura Hooper" userId="c7592c86-89d2-4053-bb21-f4f4479d71c8" providerId="ADAL" clId="{FDE0171F-C0C3-4E92-A8D6-43E683283747}" dt="2024-11-29T16:26:02.432" v="181" actId="22"/>
          <ac:spMkLst>
            <pc:docMk/>
            <pc:sldMk cId="2066244462" sldId="256"/>
            <ac:spMk id="19" creationId="{A25CF251-89E2-F206-29D5-7CD1170F18B5}"/>
          </ac:spMkLst>
        </pc:spChg>
        <pc:picChg chg="add mod">
          <ac:chgData name="Laura Hooper" userId="c7592c86-89d2-4053-bb21-f4f4479d71c8" providerId="ADAL" clId="{FDE0171F-C0C3-4E92-A8D6-43E683283747}" dt="2024-11-29T16:13:25.380" v="19" actId="12789"/>
          <ac:picMkLst>
            <pc:docMk/>
            <pc:sldMk cId="2066244462" sldId="256"/>
            <ac:picMk id="5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13:15.580" v="16" actId="1076"/>
          <ac:picMkLst>
            <pc:docMk/>
            <pc:sldMk cId="2066244462" sldId="256"/>
            <ac:picMk id="7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13:05.977" v="14" actId="1076"/>
          <ac:picMkLst>
            <pc:docMk/>
            <pc:sldMk cId="2066244462" sldId="256"/>
            <ac:picMk id="9" creationId="{25A58FED-0228-C2C5-C5F3-F99FF4D1A5CF}"/>
          </ac:picMkLst>
        </pc:picChg>
      </pc:sldChg>
      <pc:sldChg chg="addSp delSp modSp add mod chgLayout">
        <pc:chgData name="Laura Hooper" userId="c7592c86-89d2-4053-bb21-f4f4479d71c8" providerId="ADAL" clId="{FDE0171F-C0C3-4E92-A8D6-43E683283747}" dt="2024-12-04T17:22:44.449" v="3818" actId="20577"/>
        <pc:sldMkLst>
          <pc:docMk/>
          <pc:sldMk cId="93222873" sldId="257"/>
        </pc:sldMkLst>
        <pc:spChg chg="add del mod">
          <ac:chgData name="Laura Hooper" userId="c7592c86-89d2-4053-bb21-f4f4479d71c8" providerId="ADAL" clId="{FDE0171F-C0C3-4E92-A8D6-43E683283747}" dt="2024-11-29T16:28:37.651" v="264" actId="478"/>
          <ac:spMkLst>
            <pc:docMk/>
            <pc:sldMk cId="93222873" sldId="257"/>
            <ac:spMk id="2" creationId="{212BA85B-14D6-209B-C6FC-C300347C0EF3}"/>
          </ac:spMkLst>
        </pc:spChg>
        <pc:spChg chg="add mod">
          <ac:chgData name="Laura Hooper" userId="c7592c86-89d2-4053-bb21-f4f4479d71c8" providerId="ADAL" clId="{FDE0171F-C0C3-4E92-A8D6-43E683283747}" dt="2024-12-04T17:22:14.851" v="3814" actId="1035"/>
          <ac:spMkLst>
            <pc:docMk/>
            <pc:sldMk cId="93222873" sldId="257"/>
            <ac:spMk id="2" creationId="{66289A77-73EB-FADF-2EEA-37BB90E58B7F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3" creationId="{306CF56B-189B-D952-D205-08C85B341ED1}"/>
          </ac:spMkLst>
        </pc:spChg>
        <pc:spChg chg="add mod">
          <ac:chgData name="Laura Hooper" userId="c7592c86-89d2-4053-bb21-f4f4479d71c8" providerId="ADAL" clId="{FDE0171F-C0C3-4E92-A8D6-43E683283747}" dt="2024-12-04T17:22:14.851" v="3814" actId="1035"/>
          <ac:spMkLst>
            <pc:docMk/>
            <pc:sldMk cId="93222873" sldId="257"/>
            <ac:spMk id="3" creationId="{4BA86E76-0D3A-ED14-3454-58366FB81E9C}"/>
          </ac:spMkLst>
        </pc:spChg>
        <pc:spChg chg="add mod">
          <ac:chgData name="Laura Hooper" userId="c7592c86-89d2-4053-bb21-f4f4479d71c8" providerId="ADAL" clId="{FDE0171F-C0C3-4E92-A8D6-43E683283747}" dt="2024-12-04T17:22:14.851" v="3814" actId="1035"/>
          <ac:spMkLst>
            <pc:docMk/>
            <pc:sldMk cId="93222873" sldId="257"/>
            <ac:spMk id="4" creationId="{88122EF1-01EE-7207-F3D0-503DBC1D8B19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4" creationId="{B0C900D8-A3A2-3EF4-4A86-4EDCFB87EE2C}"/>
          </ac:spMkLst>
        </pc:spChg>
        <pc:spChg chg="add mod">
          <ac:chgData name="Laura Hooper" userId="c7592c86-89d2-4053-bb21-f4f4479d71c8" providerId="ADAL" clId="{FDE0171F-C0C3-4E92-A8D6-43E683283747}" dt="2024-12-04T17:22:14.851" v="3814" actId="1035"/>
          <ac:spMkLst>
            <pc:docMk/>
            <pc:sldMk cId="93222873" sldId="257"/>
            <ac:spMk id="5" creationId="{DF71CD30-8555-5894-4591-7E82788EE6D5}"/>
          </ac:spMkLst>
        </pc:spChg>
        <pc:spChg chg="add mod">
          <ac:chgData name="Laura Hooper" userId="c7592c86-89d2-4053-bb21-f4f4479d71c8" providerId="ADAL" clId="{FDE0171F-C0C3-4E92-A8D6-43E683283747}" dt="2024-12-04T17:22:20.142" v="3815" actId="14100"/>
          <ac:spMkLst>
            <pc:docMk/>
            <pc:sldMk cId="93222873" sldId="257"/>
            <ac:spMk id="6" creationId="{5A59EA79-E943-945E-0618-A1E9BE1187CF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6" creationId="{87D838A7-37ED-81FC-1850-0F39199B3150}"/>
          </ac:spMkLst>
        </pc:spChg>
        <pc:spChg chg="add mod">
          <ac:chgData name="Laura Hooper" userId="c7592c86-89d2-4053-bb21-f4f4479d71c8" providerId="ADAL" clId="{FDE0171F-C0C3-4E92-A8D6-43E683283747}" dt="2024-12-04T17:22:44.449" v="3818" actId="20577"/>
          <ac:spMkLst>
            <pc:docMk/>
            <pc:sldMk cId="93222873" sldId="257"/>
            <ac:spMk id="7" creationId="{2B9CE272-5FA6-2F92-C2F8-CFD33A731E15}"/>
          </ac:spMkLst>
        </pc:spChg>
        <pc:spChg chg="del">
          <ac:chgData name="Laura Hooper" userId="c7592c86-89d2-4053-bb21-f4f4479d71c8" providerId="ADAL" clId="{FDE0171F-C0C3-4E92-A8D6-43E683283747}" dt="2024-11-29T16:46:38.935" v="704" actId="478"/>
          <ac:spMkLst>
            <pc:docMk/>
            <pc:sldMk cId="93222873" sldId="257"/>
            <ac:spMk id="10" creationId="{20190116-5AD1-A941-9C40-95A00A84E919}"/>
          </ac:spMkLst>
        </pc:spChg>
        <pc:spChg chg="del mod">
          <ac:chgData name="Laura Hooper" userId="c7592c86-89d2-4053-bb21-f4f4479d71c8" providerId="ADAL" clId="{FDE0171F-C0C3-4E92-A8D6-43E683283747}" dt="2024-11-29T16:49:58.703" v="757" actId="478"/>
          <ac:spMkLst>
            <pc:docMk/>
            <pc:sldMk cId="93222873" sldId="257"/>
            <ac:spMk id="11" creationId="{F411E9E4-39E0-76F7-2460-4746793F273D}"/>
          </ac:spMkLst>
        </pc:spChg>
        <pc:spChg chg="mod">
          <ac:chgData name="Laura Hooper" userId="c7592c86-89d2-4053-bb21-f4f4479d71c8" providerId="ADAL" clId="{FDE0171F-C0C3-4E92-A8D6-43E683283747}" dt="2024-11-29T17:36:12.019" v="1777" actId="14100"/>
          <ac:spMkLst>
            <pc:docMk/>
            <pc:sldMk cId="93222873" sldId="257"/>
            <ac:spMk id="12" creationId="{19912556-DE19-9763-37B4-239D31289D93}"/>
          </ac:spMkLst>
        </pc:spChg>
        <pc:spChg chg="mod">
          <ac:chgData name="Laura Hooper" userId="c7592c86-89d2-4053-bb21-f4f4479d71c8" providerId="ADAL" clId="{FDE0171F-C0C3-4E92-A8D6-43E683283747}" dt="2024-11-29T17:37:18.675" v="1815" actId="1036"/>
          <ac:spMkLst>
            <pc:docMk/>
            <pc:sldMk cId="93222873" sldId="257"/>
            <ac:spMk id="13" creationId="{D8300D53-8801-EB19-9320-B5B0152DD410}"/>
          </ac:spMkLst>
        </pc:spChg>
        <pc:spChg chg="mod">
          <ac:chgData name="Laura Hooper" userId="c7592c86-89d2-4053-bb21-f4f4479d71c8" providerId="ADAL" clId="{FDE0171F-C0C3-4E92-A8D6-43E683283747}" dt="2024-11-29T17:35:53.113" v="1771" actId="14100"/>
          <ac:spMkLst>
            <pc:docMk/>
            <pc:sldMk cId="93222873" sldId="257"/>
            <ac:spMk id="14" creationId="{88C222DE-BB3F-BD97-9E25-53F6B6DB0418}"/>
          </ac:spMkLst>
        </pc:spChg>
        <pc:spChg chg="mod">
          <ac:chgData name="Laura Hooper" userId="c7592c86-89d2-4053-bb21-f4f4479d71c8" providerId="ADAL" clId="{FDE0171F-C0C3-4E92-A8D6-43E683283747}" dt="2024-11-29T17:37:15.299" v="1812" actId="1035"/>
          <ac:spMkLst>
            <pc:docMk/>
            <pc:sldMk cId="93222873" sldId="257"/>
            <ac:spMk id="15" creationId="{F300B2AB-7A92-6696-6C17-E8FDACB4286C}"/>
          </ac:spMkLst>
        </pc:spChg>
        <pc:spChg chg="mod">
          <ac:chgData name="Laura Hooper" userId="c7592c86-89d2-4053-bb21-f4f4479d71c8" providerId="ADAL" clId="{FDE0171F-C0C3-4E92-A8D6-43E683283747}" dt="2024-12-04T17:21:41.450" v="3788" actId="1035"/>
          <ac:spMkLst>
            <pc:docMk/>
            <pc:sldMk cId="93222873" sldId="257"/>
            <ac:spMk id="16" creationId="{D60E70AD-5BBD-4BCE-7E8F-D51EBF40177A}"/>
          </ac:spMkLst>
        </pc:spChg>
        <pc:spChg chg="mod">
          <ac:chgData name="Laura Hooper" userId="c7592c86-89d2-4053-bb21-f4f4479d71c8" providerId="ADAL" clId="{FDE0171F-C0C3-4E92-A8D6-43E683283747}" dt="2024-12-04T17:21:41.450" v="3788" actId="1035"/>
          <ac:spMkLst>
            <pc:docMk/>
            <pc:sldMk cId="93222873" sldId="257"/>
            <ac:spMk id="17" creationId="{8DB75CCF-994E-8573-6CC7-1844404AECFF}"/>
          </ac:spMkLst>
        </pc:spChg>
        <pc:spChg chg="add del mod">
          <ac:chgData name="Laura Hooper" userId="c7592c86-89d2-4053-bb21-f4f4479d71c8" providerId="ADAL" clId="{FDE0171F-C0C3-4E92-A8D6-43E683283747}" dt="2024-12-04T17:21:41.450" v="3788" actId="1035"/>
          <ac:spMkLst>
            <pc:docMk/>
            <pc:sldMk cId="93222873" sldId="257"/>
            <ac:spMk id="18" creationId="{A70E4EE5-D0D5-70F1-17D7-E0982B36211E}"/>
          </ac:spMkLst>
        </pc:spChg>
        <pc:spChg chg="add mod">
          <ac:chgData name="Laura Hooper" userId="c7592c86-89d2-4053-bb21-f4f4479d71c8" providerId="ADAL" clId="{FDE0171F-C0C3-4E92-A8D6-43E683283747}" dt="2024-12-04T17:17:33.266" v="3734" actId="255"/>
          <ac:spMkLst>
            <pc:docMk/>
            <pc:sldMk cId="93222873" sldId="257"/>
            <ac:spMk id="19" creationId="{55BEABA8-2977-67F4-6480-3F8944F4DDA2}"/>
          </ac:spMkLst>
        </pc:spChg>
        <pc:spChg chg="add mod">
          <ac:chgData name="Laura Hooper" userId="c7592c86-89d2-4053-bb21-f4f4479d71c8" providerId="ADAL" clId="{FDE0171F-C0C3-4E92-A8D6-43E683283747}" dt="2024-12-04T17:21:49.455" v="3793" actId="1035"/>
          <ac:spMkLst>
            <pc:docMk/>
            <pc:sldMk cId="93222873" sldId="257"/>
            <ac:spMk id="20" creationId="{DBE79A92-08CB-67F9-8D16-2448CF187A80}"/>
          </ac:spMkLst>
        </pc:spChg>
        <pc:spChg chg="add mod">
          <ac:chgData name="Laura Hooper" userId="c7592c86-89d2-4053-bb21-f4f4479d71c8" providerId="ADAL" clId="{FDE0171F-C0C3-4E92-A8D6-43E683283747}" dt="2024-12-04T17:21:49.455" v="3793" actId="1035"/>
          <ac:spMkLst>
            <pc:docMk/>
            <pc:sldMk cId="93222873" sldId="257"/>
            <ac:spMk id="21" creationId="{B71F9B29-05D7-6D25-1719-75D180C525BE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2" creationId="{2109702E-F734-47CD-1EF4-EA8D0E1AC886}"/>
          </ac:spMkLst>
        </pc:spChg>
        <pc:spChg chg="add mod">
          <ac:chgData name="Laura Hooper" userId="c7592c86-89d2-4053-bb21-f4f4479d71c8" providerId="ADAL" clId="{FDE0171F-C0C3-4E92-A8D6-43E683283747}" dt="2024-12-04T17:20:27.684" v="3785" actId="20577"/>
          <ac:spMkLst>
            <pc:docMk/>
            <pc:sldMk cId="93222873" sldId="257"/>
            <ac:spMk id="23" creationId="{5559BF60-F964-BCE5-53FC-01BDEE6A84BB}"/>
          </ac:spMkLst>
        </pc:spChg>
        <pc:spChg chg="add del mod">
          <ac:chgData name="Laura Hooper" userId="c7592c86-89d2-4053-bb21-f4f4479d71c8" providerId="ADAL" clId="{FDE0171F-C0C3-4E92-A8D6-43E683283747}" dt="2024-11-29T16:38:13.690" v="539" actId="478"/>
          <ac:spMkLst>
            <pc:docMk/>
            <pc:sldMk cId="93222873" sldId="257"/>
            <ac:spMk id="23" creationId="{EA51D924-9805-1FE4-0121-616189228C79}"/>
          </ac:spMkLst>
        </pc:spChg>
        <pc:spChg chg="add mod">
          <ac:chgData name="Laura Hooper" userId="c7592c86-89d2-4053-bb21-f4f4479d71c8" providerId="ADAL" clId="{FDE0171F-C0C3-4E92-A8D6-43E683283747}" dt="2024-12-04T17:20:33.981" v="3786" actId="20577"/>
          <ac:spMkLst>
            <pc:docMk/>
            <pc:sldMk cId="93222873" sldId="257"/>
            <ac:spMk id="24" creationId="{8DF245C4-6B89-0E69-EE65-13F22CB6E666}"/>
          </ac:spMkLst>
        </pc:spChg>
        <pc:spChg chg="add mod">
          <ac:chgData name="Laura Hooper" userId="c7592c86-89d2-4053-bb21-f4f4479d71c8" providerId="ADAL" clId="{FDE0171F-C0C3-4E92-A8D6-43E683283747}" dt="2024-11-29T16:38:00.390" v="533" actId="571"/>
          <ac:spMkLst>
            <pc:docMk/>
            <pc:sldMk cId="93222873" sldId="257"/>
            <ac:spMk id="24" creationId="{FE51FEEF-6C87-D70C-525C-C622B327A267}"/>
          </ac:spMkLst>
        </pc:spChg>
        <pc:spChg chg="add mod">
          <ac:chgData name="Laura Hooper" userId="c7592c86-89d2-4053-bb21-f4f4479d71c8" providerId="ADAL" clId="{FDE0171F-C0C3-4E92-A8D6-43E683283747}" dt="2024-12-04T17:22:03.274" v="3801" actId="1036"/>
          <ac:spMkLst>
            <pc:docMk/>
            <pc:sldMk cId="93222873" sldId="257"/>
            <ac:spMk id="25" creationId="{DBB875B3-1F9E-0EF4-55FC-319496CE7564}"/>
          </ac:spMkLst>
        </pc:spChg>
        <pc:spChg chg="add mod">
          <ac:chgData name="Laura Hooper" userId="c7592c86-89d2-4053-bb21-f4f4479d71c8" providerId="ADAL" clId="{FDE0171F-C0C3-4E92-A8D6-43E683283747}" dt="2024-12-04T17:22:03.274" v="3801" actId="1036"/>
          <ac:spMkLst>
            <pc:docMk/>
            <pc:sldMk cId="93222873" sldId="257"/>
            <ac:spMk id="26" creationId="{D4D04B17-4556-5EBE-B701-33A404AF0C8A}"/>
          </ac:spMkLst>
        </pc:spChg>
        <pc:spChg chg="add del mod">
          <ac:chgData name="Laura Hooper" userId="c7592c86-89d2-4053-bb21-f4f4479d71c8" providerId="ADAL" clId="{FDE0171F-C0C3-4E92-A8D6-43E683283747}" dt="2024-11-29T17:48:01.336" v="2160" actId="478"/>
          <ac:spMkLst>
            <pc:docMk/>
            <pc:sldMk cId="93222873" sldId="257"/>
            <ac:spMk id="27" creationId="{0D02D0B5-A117-66FA-FD30-5216C0900104}"/>
          </ac:spMkLst>
        </pc:spChg>
        <pc:spChg chg="add mod">
          <ac:chgData name="Laura Hooper" userId="c7592c86-89d2-4053-bb21-f4f4479d71c8" providerId="ADAL" clId="{FDE0171F-C0C3-4E92-A8D6-43E683283747}" dt="2024-12-04T17:22:03.274" v="3801" actId="1036"/>
          <ac:spMkLst>
            <pc:docMk/>
            <pc:sldMk cId="93222873" sldId="257"/>
            <ac:spMk id="28" creationId="{0BD1C98B-2134-3DDF-7E7D-C6CF6E61E225}"/>
          </ac:spMkLst>
        </pc:spChg>
        <pc:spChg chg="add mod">
          <ac:chgData name="Laura Hooper" userId="c7592c86-89d2-4053-bb21-f4f4479d71c8" providerId="ADAL" clId="{FDE0171F-C0C3-4E92-A8D6-43E683283747}" dt="2024-11-29T16:55:46.774" v="951" actId="1036"/>
          <ac:spMkLst>
            <pc:docMk/>
            <pc:sldMk cId="93222873" sldId="257"/>
            <ac:spMk id="29" creationId="{9D4DB0E1-B5CC-0437-4326-0BD1B532377D}"/>
          </ac:spMkLst>
        </pc:spChg>
        <pc:spChg chg="add mod">
          <ac:chgData name="Laura Hooper" userId="c7592c86-89d2-4053-bb21-f4f4479d71c8" providerId="ADAL" clId="{FDE0171F-C0C3-4E92-A8D6-43E683283747}" dt="2024-11-29T17:48:06.031" v="2161" actId="1076"/>
          <ac:spMkLst>
            <pc:docMk/>
            <pc:sldMk cId="93222873" sldId="257"/>
            <ac:spMk id="30" creationId="{23F0B1D5-B373-46B4-0D95-ED2227012111}"/>
          </ac:spMkLst>
        </pc:spChg>
        <pc:spChg chg="add mod">
          <ac:chgData name="Laura Hooper" userId="c7592c86-89d2-4053-bb21-f4f4479d71c8" providerId="ADAL" clId="{FDE0171F-C0C3-4E92-A8D6-43E683283747}" dt="2024-11-29T17:48:12.876" v="2162" actId="1076"/>
          <ac:spMkLst>
            <pc:docMk/>
            <pc:sldMk cId="93222873" sldId="257"/>
            <ac:spMk id="31" creationId="{33C02CEA-8EF9-99E5-54CA-C2A09FE149AC}"/>
          </ac:spMkLst>
        </pc:spChg>
        <pc:spChg chg="add mod">
          <ac:chgData name="Laura Hooper" userId="c7592c86-89d2-4053-bb21-f4f4479d71c8" providerId="ADAL" clId="{FDE0171F-C0C3-4E92-A8D6-43E683283747}" dt="2024-12-04T17:21:41.450" v="3788" actId="1035"/>
          <ac:spMkLst>
            <pc:docMk/>
            <pc:sldMk cId="93222873" sldId="257"/>
            <ac:spMk id="32" creationId="{855CA26F-2E45-657B-3864-1871B573B6BE}"/>
          </ac:spMkLst>
        </pc:spChg>
        <pc:spChg chg="add mod">
          <ac:chgData name="Laura Hooper" userId="c7592c86-89d2-4053-bb21-f4f4479d71c8" providerId="ADAL" clId="{FDE0171F-C0C3-4E92-A8D6-43E683283747}" dt="2024-12-04T17:21:49.455" v="3793" actId="1035"/>
          <ac:spMkLst>
            <pc:docMk/>
            <pc:sldMk cId="93222873" sldId="257"/>
            <ac:spMk id="33" creationId="{513D94FE-7886-F1DB-0B26-2DE5A3612651}"/>
          </ac:spMkLst>
        </pc:spChg>
        <pc:spChg chg="add mod">
          <ac:chgData name="Laura Hooper" userId="c7592c86-89d2-4053-bb21-f4f4479d71c8" providerId="ADAL" clId="{FDE0171F-C0C3-4E92-A8D6-43E683283747}" dt="2024-12-04T17:22:03.274" v="3801" actId="1036"/>
          <ac:spMkLst>
            <pc:docMk/>
            <pc:sldMk cId="93222873" sldId="257"/>
            <ac:spMk id="34" creationId="{27349CE0-B479-A78E-91AF-D2E7A35CDF23}"/>
          </ac:spMkLst>
        </pc:spChg>
        <pc:picChg chg="del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5" creationId="{DA4638C4-BE6E-6729-4339-FED1CF94DE13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7" creationId="{5D62D60A-7E20-1145-E43E-261F1E722F58}"/>
          </ac:picMkLst>
        </pc:picChg>
        <pc:picChg chg="del mod">
          <ac:chgData name="Laura Hooper" userId="c7592c86-89d2-4053-bb21-f4f4479d71c8" providerId="ADAL" clId="{FDE0171F-C0C3-4E92-A8D6-43E683283747}" dt="2024-11-29T16:38:48.412" v="542" actId="21"/>
          <ac:picMkLst>
            <pc:docMk/>
            <pc:sldMk cId="93222873" sldId="257"/>
            <ac:picMk id="9" creationId="{25A58FED-0228-C2C5-C5F3-F99FF4D1A5CF}"/>
          </ac:picMkLst>
        </pc:picChg>
      </pc:sldChg>
      <pc:sldChg chg="addSp delSp modSp new mod ord chgLayout">
        <pc:chgData name="Laura Hooper" userId="c7592c86-89d2-4053-bb21-f4f4479d71c8" providerId="ADAL" clId="{FDE0171F-C0C3-4E92-A8D6-43E683283747}" dt="2024-11-29T17:38:11.963" v="1837" actId="122"/>
        <pc:sldMkLst>
          <pc:docMk/>
          <pc:sldMk cId="1584401745" sldId="258"/>
        </pc:sldMkLst>
        <pc:spChg chg="add del mod">
          <ac:chgData name="Laura Hooper" userId="c7592c86-89d2-4053-bb21-f4f4479d71c8" providerId="ADAL" clId="{FDE0171F-C0C3-4E92-A8D6-43E683283747}" dt="2024-11-29T16:46:35.926" v="703" actId="478"/>
          <ac:spMkLst>
            <pc:docMk/>
            <pc:sldMk cId="1584401745" sldId="258"/>
            <ac:spMk id="2" creationId="{1BD13A12-10BD-22BD-61E5-340A76FC1073}"/>
          </ac:spMkLst>
        </pc:spChg>
        <pc:spChg chg="add del mod">
          <ac:chgData name="Laura Hooper" userId="c7592c86-89d2-4053-bb21-f4f4479d71c8" providerId="ADAL" clId="{FDE0171F-C0C3-4E92-A8D6-43E683283747}" dt="2024-11-29T16:50:18.719" v="760" actId="478"/>
          <ac:spMkLst>
            <pc:docMk/>
            <pc:sldMk cId="1584401745" sldId="258"/>
            <ac:spMk id="3" creationId="{991F806A-769C-D042-1237-2112363F5F84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4" creationId="{5B2DBE0E-9AA5-F01D-0D33-13F05EE67BC9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5" creationId="{6B8E992F-9279-4306-C1A1-546C801396A9}"/>
          </ac:spMkLst>
        </pc:spChg>
        <pc:spChg chg="add del mod ord">
          <ac:chgData name="Laura Hooper" userId="c7592c86-89d2-4053-bb21-f4f4479d71c8" providerId="ADAL" clId="{FDE0171F-C0C3-4E92-A8D6-43E683283747}" dt="2024-11-29T16:50:03.840" v="758" actId="700"/>
          <ac:spMkLst>
            <pc:docMk/>
            <pc:sldMk cId="1584401745" sldId="258"/>
            <ac:spMk id="6" creationId="{546550D3-79DF-1577-6BE4-8388FE62F500}"/>
          </ac:spMkLst>
        </pc:spChg>
        <pc:spChg chg="add mod">
          <ac:chgData name="Laura Hooper" userId="c7592c86-89d2-4053-bb21-f4f4479d71c8" providerId="ADAL" clId="{FDE0171F-C0C3-4E92-A8D6-43E683283747}" dt="2024-11-29T17:13:13.413" v="1346" actId="1076"/>
          <ac:spMkLst>
            <pc:docMk/>
            <pc:sldMk cId="1584401745" sldId="258"/>
            <ac:spMk id="7" creationId="{9B786627-EFB4-1904-2E54-12438B991986}"/>
          </ac:spMkLst>
        </pc:spChg>
        <pc:spChg chg="add del mod or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8" creationId="{1244552C-7C6F-57B3-BEB1-6AAA6E593E79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9" creationId="{5DAB242D-F210-E857-88C0-0320206C5539}"/>
          </ac:spMkLst>
        </pc:spChg>
        <pc:spChg chg="add del mod">
          <ac:chgData name="Laura Hooper" userId="c7592c86-89d2-4053-bb21-f4f4479d71c8" providerId="ADAL" clId="{FDE0171F-C0C3-4E92-A8D6-43E683283747}" dt="2024-11-29T17:05:26.838" v="1151" actId="478"/>
          <ac:spMkLst>
            <pc:docMk/>
            <pc:sldMk cId="1584401745" sldId="258"/>
            <ac:spMk id="11" creationId="{F7B3A816-45DA-CCE6-E016-66BCEA9A9F13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12" creationId="{6EBB3159-CA12-CC18-EEE6-DE26588152F2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3" creationId="{875892B6-7993-8156-3DA6-12EEE0F814B5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5" creationId="{1A637FD0-B274-1A5F-8849-2450F48D8164}"/>
          </ac:spMkLst>
        </pc:spChg>
        <pc:spChg chg="add mo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16" creationId="{708FD6B0-F7D9-B975-1945-2D31BBDB2417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17" creationId="{FD8E337F-D31A-6617-7A2C-22F5345D22ED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19" creationId="{D6DC1E2D-9448-E50C-FDDE-A01043FE6CA8}"/>
          </ac:spMkLst>
        </pc:spChg>
        <pc:spChg chg="add mo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20" creationId="{C59AECAE-E607-9BE4-90B2-C70BDF4C3F91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2" creationId="{B39A6276-4D88-8CFE-37A3-C4FCB17BAEC2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3" creationId="{246A6DE3-AB3D-1499-C44B-6E09D3D9B89B}"/>
          </ac:spMkLst>
        </pc:spChg>
        <pc:spChg chg="add del mod">
          <ac:chgData name="Laura Hooper" userId="c7592c86-89d2-4053-bb21-f4f4479d71c8" providerId="ADAL" clId="{FDE0171F-C0C3-4E92-A8D6-43E683283747}" dt="2024-11-29T17:05:28.006" v="1152" actId="478"/>
          <ac:spMkLst>
            <pc:docMk/>
            <pc:sldMk cId="1584401745" sldId="258"/>
            <ac:spMk id="24" creationId="{1082BFB9-1CDD-F47F-9657-4CA14CCBE9BE}"/>
          </ac:spMkLst>
        </pc:spChg>
        <pc:spChg chg="add del mod">
          <ac:chgData name="Laura Hooper" userId="c7592c86-89d2-4053-bb21-f4f4479d71c8" providerId="ADAL" clId="{FDE0171F-C0C3-4E92-A8D6-43E683283747}" dt="2024-11-29T17:05:24.540" v="1149" actId="478"/>
          <ac:spMkLst>
            <pc:docMk/>
            <pc:sldMk cId="1584401745" sldId="258"/>
            <ac:spMk id="25" creationId="{F609536E-EF63-E2CE-EA34-D9D2337E5955}"/>
          </ac:spMkLst>
        </pc:spChg>
        <pc:spChg chg="add mod">
          <ac:chgData name="Laura Hooper" userId="c7592c86-89d2-4053-bb21-f4f4479d71c8" providerId="ADAL" clId="{FDE0171F-C0C3-4E92-A8D6-43E683283747}" dt="2024-11-29T17:38:11.963" v="1837" actId="122"/>
          <ac:spMkLst>
            <pc:docMk/>
            <pc:sldMk cId="1584401745" sldId="258"/>
            <ac:spMk id="26" creationId="{B2C27701-E51F-C38A-EAE7-AFBD4A99445E}"/>
          </ac:spMkLst>
        </pc:spChg>
        <pc:spChg chg="add mod">
          <ac:chgData name="Laura Hooper" userId="c7592c86-89d2-4053-bb21-f4f4479d71c8" providerId="ADAL" clId="{FDE0171F-C0C3-4E92-A8D6-43E683283747}" dt="2024-11-29T17:37:55.851" v="1835" actId="1035"/>
          <ac:spMkLst>
            <pc:docMk/>
            <pc:sldMk cId="1584401745" sldId="258"/>
            <ac:spMk id="27" creationId="{9FD19497-D203-848D-E7FF-76E2D41C2E38}"/>
          </ac:spMkLst>
        </pc:spChg>
        <pc:spChg chg="add mod">
          <ac:chgData name="Laura Hooper" userId="c7592c86-89d2-4053-bb21-f4f4479d71c8" providerId="ADAL" clId="{FDE0171F-C0C3-4E92-A8D6-43E683283747}" dt="2024-11-29T17:38:11.963" v="1837" actId="122"/>
          <ac:spMkLst>
            <pc:docMk/>
            <pc:sldMk cId="1584401745" sldId="258"/>
            <ac:spMk id="28" creationId="{FA96A8B1-7DAF-FD1D-C091-A3BBC86DDE57}"/>
          </ac:spMkLst>
        </pc:spChg>
        <pc:spChg chg="add mod">
          <ac:chgData name="Laura Hooper" userId="c7592c86-89d2-4053-bb21-f4f4479d71c8" providerId="ADAL" clId="{FDE0171F-C0C3-4E92-A8D6-43E683283747}" dt="2024-11-29T17:37:55.851" v="1835" actId="1035"/>
          <ac:spMkLst>
            <pc:docMk/>
            <pc:sldMk cId="1584401745" sldId="258"/>
            <ac:spMk id="29" creationId="{02CBB1D4-C225-1F07-4438-B444CB2577B4}"/>
          </ac:spMkLst>
        </pc:spChg>
        <pc:spChg chg="add mod">
          <ac:chgData name="Laura Hooper" userId="c7592c86-89d2-4053-bb21-f4f4479d71c8" providerId="ADAL" clId="{FDE0171F-C0C3-4E92-A8D6-43E683283747}" dt="2024-11-29T17:07:41.179" v="1201" actId="571"/>
          <ac:spMkLst>
            <pc:docMk/>
            <pc:sldMk cId="1584401745" sldId="258"/>
            <ac:spMk id="30" creationId="{A3033BD1-00F0-5665-53D0-F2BD40456768}"/>
          </ac:spMkLst>
        </pc:spChg>
        <pc:spChg chg="add mod ord">
          <ac:chgData name="Laura Hooper" userId="c7592c86-89d2-4053-bb21-f4f4479d71c8" providerId="ADAL" clId="{FDE0171F-C0C3-4E92-A8D6-43E683283747}" dt="2024-11-29T17:13:43.383" v="1395" actId="1038"/>
          <ac:spMkLst>
            <pc:docMk/>
            <pc:sldMk cId="1584401745" sldId="258"/>
            <ac:spMk id="31" creationId="{A72D6E5E-A375-015E-FC2B-E99EAAF9C18A}"/>
          </ac:spMkLst>
        </pc:spChg>
        <pc:spChg chg="add mod ord">
          <ac:chgData name="Laura Hooper" userId="c7592c86-89d2-4053-bb21-f4f4479d71c8" providerId="ADAL" clId="{FDE0171F-C0C3-4E92-A8D6-43E683283747}" dt="2024-11-29T17:13:22.531" v="1375" actId="1037"/>
          <ac:spMkLst>
            <pc:docMk/>
            <pc:sldMk cId="1584401745" sldId="258"/>
            <ac:spMk id="32" creationId="{B8FA1691-F543-2258-18CD-4CE39B7AB5A7}"/>
          </ac:spMkLst>
        </pc:sp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" creationId="{36D02EEC-DCED-5E0E-02E5-18D0BAC63343}"/>
          </ac:picMkLst>
        </pc:picChg>
        <pc:picChg chg="add del mod">
          <ac:chgData name="Laura Hooper" userId="c7592c86-89d2-4053-bb21-f4f4479d71c8" providerId="ADAL" clId="{FDE0171F-C0C3-4E92-A8D6-43E683283747}" dt="2024-11-29T17:07:27.419" v="1197" actId="478"/>
          <ac:picMkLst>
            <pc:docMk/>
            <pc:sldMk cId="1584401745" sldId="258"/>
            <ac:picMk id="14" creationId="{C8CC8EDA-AA5B-BAE6-AF4C-FC35E3F9EC2A}"/>
          </ac:picMkLst>
        </pc:picChg>
        <pc:picChg chg="add del mod">
          <ac:chgData name="Laura Hooper" userId="c7592c86-89d2-4053-bb21-f4f4479d71c8" providerId="ADAL" clId="{FDE0171F-C0C3-4E92-A8D6-43E683283747}" dt="2024-11-29T17:10:22.043" v="1203" actId="478"/>
          <ac:picMkLst>
            <pc:docMk/>
            <pc:sldMk cId="1584401745" sldId="258"/>
            <ac:picMk id="18" creationId="{4DF1078F-BD2C-522E-0DE3-5AAA54D7FA8B}"/>
          </ac:picMkLst>
        </pc:picChg>
        <pc:picChg chg="add del mod">
          <ac:chgData name="Laura Hooper" userId="c7592c86-89d2-4053-bb21-f4f4479d71c8" providerId="ADAL" clId="{FDE0171F-C0C3-4E92-A8D6-43E683283747}" dt="2024-11-29T17:05:24.540" v="1149" actId="478"/>
          <ac:picMkLst>
            <pc:docMk/>
            <pc:sldMk cId="1584401745" sldId="258"/>
            <ac:picMk id="1026" creationId="{FE8A2E91-58F3-0C65-5556-E82CBEFD8B4A}"/>
          </ac:picMkLst>
        </pc:picChg>
        <pc:picChg chg="add mod">
          <ac:chgData name="Laura Hooper" userId="c7592c86-89d2-4053-bb21-f4f4479d71c8" providerId="ADAL" clId="{FDE0171F-C0C3-4E92-A8D6-43E683283747}" dt="2024-11-29T17:13:43.383" v="1395" actId="1038"/>
          <ac:picMkLst>
            <pc:docMk/>
            <pc:sldMk cId="1584401745" sldId="258"/>
            <ac:picMk id="1028" creationId="{334A6AE4-0043-0ACE-2C9A-1EF3D664323E}"/>
          </ac:picMkLst>
        </pc:picChg>
        <pc:picChg chg="add mod">
          <ac:chgData name="Laura Hooper" userId="c7592c86-89d2-4053-bb21-f4f4479d71c8" providerId="ADAL" clId="{FDE0171F-C0C3-4E92-A8D6-43E683283747}" dt="2024-11-29T17:13:22.531" v="1375" actId="1037"/>
          <ac:picMkLst>
            <pc:docMk/>
            <pc:sldMk cId="1584401745" sldId="258"/>
            <ac:picMk id="1030" creationId="{D4CF8484-FBAA-D83B-C739-E4364AF6441A}"/>
          </ac:picMkLst>
        </pc:picChg>
      </pc:sldChg>
      <pc:sldChg chg="addSp delSp modSp add mod">
        <pc:chgData name="Laura Hooper" userId="c7592c86-89d2-4053-bb21-f4f4479d71c8" providerId="ADAL" clId="{FDE0171F-C0C3-4E92-A8D6-43E683283747}" dt="2024-11-29T17:38:07.995" v="1836" actId="122"/>
        <pc:sldMkLst>
          <pc:docMk/>
          <pc:sldMk cId="2951704810" sldId="259"/>
        </pc:sldMkLst>
        <pc:spChg chg="add mod ord">
          <ac:chgData name="Laura Hooper" userId="c7592c86-89d2-4053-bb21-f4f4479d71c8" providerId="ADAL" clId="{FDE0171F-C0C3-4E92-A8D6-43E683283747}" dt="2024-11-29T17:12:28.131" v="1319" actId="171"/>
          <ac:spMkLst>
            <pc:docMk/>
            <pc:sldMk cId="2951704810" sldId="259"/>
            <ac:spMk id="2" creationId="{D730B0B1-7B7E-4417-9CCF-4839E4DB3695}"/>
          </ac:spMkLst>
        </pc:spChg>
        <pc:spChg chg="add mod ord">
          <ac:chgData name="Laura Hooper" userId="c7592c86-89d2-4053-bb21-f4f4479d71c8" providerId="ADAL" clId="{FDE0171F-C0C3-4E92-A8D6-43E683283747}" dt="2024-11-29T17:12:43.204" v="1329" actId="171"/>
          <ac:spMkLst>
            <pc:docMk/>
            <pc:sldMk cId="2951704810" sldId="259"/>
            <ac:spMk id="3" creationId="{B2613627-4943-7189-8E17-8BE8F0E715F9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4" creationId="{5B2DBE0E-9AA5-F01D-0D33-13F05EE67BC9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5" creationId="{6B8E992F-9279-4306-C1A1-546C801396A9}"/>
          </ac:spMkLst>
        </pc:spChg>
        <pc:spChg chg="mod">
          <ac:chgData name="Laura Hooper" userId="c7592c86-89d2-4053-bb21-f4f4479d71c8" providerId="ADAL" clId="{FDE0171F-C0C3-4E92-A8D6-43E683283747}" dt="2024-11-29T17:04:04.557" v="1144" actId="1076"/>
          <ac:spMkLst>
            <pc:docMk/>
            <pc:sldMk cId="2951704810" sldId="259"/>
            <ac:spMk id="7" creationId="{9B786627-EFB4-1904-2E54-12438B991986}"/>
          </ac:spMkLst>
        </pc:spChg>
        <pc:spChg chg="mod">
          <ac:chgData name="Laura Hooper" userId="c7592c86-89d2-4053-bb21-f4f4479d71c8" providerId="ADAL" clId="{FDE0171F-C0C3-4E92-A8D6-43E683283747}" dt="2024-11-29T17:04:10.809" v="1145" actId="1076"/>
          <ac:spMkLst>
            <pc:docMk/>
            <pc:sldMk cId="2951704810" sldId="259"/>
            <ac:spMk id="8" creationId="{1244552C-7C6F-57B3-BEB1-6AAA6E593E79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9" creationId="{5DAB242D-F210-E857-88C0-0320206C5539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11" creationId="{F7B3A816-45DA-CCE6-E016-66BCEA9A9F13}"/>
          </ac:spMkLst>
        </pc:spChg>
        <pc:spChg chg="mod">
          <ac:chgData name="Laura Hooper" userId="c7592c86-89d2-4053-bb21-f4f4479d71c8" providerId="ADAL" clId="{FDE0171F-C0C3-4E92-A8D6-43E683283747}" dt="2024-11-29T17:04:23.345" v="1146" actId="1076"/>
          <ac:spMkLst>
            <pc:docMk/>
            <pc:sldMk cId="2951704810" sldId="259"/>
            <ac:spMk id="12" creationId="{6EBB3159-CA12-CC18-EEE6-DE26588152F2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3" creationId="{875892B6-7993-8156-3DA6-12EEE0F814B5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5" creationId="{1A637FD0-B274-1A5F-8849-2450F48D8164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6" creationId="{708FD6B0-F7D9-B975-1945-2D31BBDB241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7" creationId="{FD8E337F-D31A-6617-7A2C-22F5345D22ED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19" creationId="{D6DC1E2D-9448-E50C-FDDE-A01043FE6CA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1-29T17:38:07.995" v="1836" actId="122"/>
          <ac:spMkLst>
            <pc:docMk/>
            <pc:sldMk cId="2951704810" sldId="259"/>
            <ac:spMk id="22" creationId="{B39A6276-4D88-8CFE-37A3-C4FCB17BAEC2}"/>
          </ac:spMkLst>
        </pc:spChg>
        <pc:spChg chg="mod">
          <ac:chgData name="Laura Hooper" userId="c7592c86-89d2-4053-bb21-f4f4479d71c8" providerId="ADAL" clId="{FDE0171F-C0C3-4E92-A8D6-43E683283747}" dt="2024-11-29T17:34:51.776" v="1748" actId="1035"/>
          <ac:spMkLst>
            <pc:docMk/>
            <pc:sldMk cId="2951704810" sldId="259"/>
            <ac:spMk id="23" creationId="{246A6DE3-AB3D-1499-C44B-6E09D3D9B89B}"/>
          </ac:spMkLst>
        </pc:spChg>
        <pc:spChg chg="mod">
          <ac:chgData name="Laura Hooper" userId="c7592c86-89d2-4053-bb21-f4f4479d71c8" providerId="ADAL" clId="{FDE0171F-C0C3-4E92-A8D6-43E683283747}" dt="2024-11-29T17:38:07.995" v="1836" actId="122"/>
          <ac:spMkLst>
            <pc:docMk/>
            <pc:sldMk cId="2951704810" sldId="259"/>
            <ac:spMk id="24" creationId="{1082BFB9-1CDD-F47F-9657-4CA14CCBE9BE}"/>
          </ac:spMkLst>
        </pc:spChg>
        <pc:spChg chg="mod">
          <ac:chgData name="Laura Hooper" userId="c7592c86-89d2-4053-bb21-f4f4479d71c8" providerId="ADAL" clId="{FDE0171F-C0C3-4E92-A8D6-43E683283747}" dt="2024-11-29T17:34:51.776" v="1748" actId="1035"/>
          <ac:spMkLst>
            <pc:docMk/>
            <pc:sldMk cId="2951704810" sldId="259"/>
            <ac:spMk id="25" creationId="{F609536E-EF63-E2CE-EA34-D9D2337E5955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6" creationId="{B2C27701-E51F-C38A-EAE7-AFBD4A99445E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7" creationId="{9FD19497-D203-848D-E7FF-76E2D41C2E38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8" creationId="{FA96A8B1-7DAF-FD1D-C091-A3BBC86DDE57}"/>
          </ac:spMkLst>
        </pc:spChg>
        <pc:spChg chg="del">
          <ac:chgData name="Laura Hooper" userId="c7592c86-89d2-4053-bb21-f4f4479d71c8" providerId="ADAL" clId="{FDE0171F-C0C3-4E92-A8D6-43E683283747}" dt="2024-11-29T17:01:46.643" v="1087" actId="478"/>
          <ac:spMkLst>
            <pc:docMk/>
            <pc:sldMk cId="2951704810" sldId="259"/>
            <ac:spMk id="29" creationId="{02CBB1D4-C225-1F07-4438-B444CB2577B4}"/>
          </ac:spMkLst>
        </pc:spChg>
        <pc:picChg chg="mod">
          <ac:chgData name="Laura Hooper" userId="c7592c86-89d2-4053-bb21-f4f4479d71c8" providerId="ADAL" clId="{FDE0171F-C0C3-4E92-A8D6-43E683283747}" dt="2024-11-29T17:04:23.345" v="1146" actId="1076"/>
          <ac:picMkLst>
            <pc:docMk/>
            <pc:sldMk cId="2951704810" sldId="259"/>
            <ac:picMk id="10" creationId="{36D02EEC-DCED-5E0E-02E5-18D0BAC63343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4" creationId="{C8CC8EDA-AA5B-BAE6-AF4C-FC35E3F9EC2A}"/>
          </ac:picMkLst>
        </pc:picChg>
        <pc:picChg chg="del">
          <ac:chgData name="Laura Hooper" userId="c7592c86-89d2-4053-bb21-f4f4479d71c8" providerId="ADAL" clId="{FDE0171F-C0C3-4E92-A8D6-43E683283747}" dt="2024-11-29T17:01:46.643" v="1087" actId="478"/>
          <ac:picMkLst>
            <pc:docMk/>
            <pc:sldMk cId="2951704810" sldId="259"/>
            <ac:picMk id="18" creationId="{4DF1078F-BD2C-522E-0DE3-5AAA54D7FA8B}"/>
          </ac:picMkLst>
        </pc:picChg>
        <pc:picChg chg="mod">
          <ac:chgData name="Laura Hooper" userId="c7592c86-89d2-4053-bb21-f4f4479d71c8" providerId="ADAL" clId="{FDE0171F-C0C3-4E92-A8D6-43E683283747}" dt="2024-11-29T17:04:10.809" v="1145" actId="1076"/>
          <ac:picMkLst>
            <pc:docMk/>
            <pc:sldMk cId="2951704810" sldId="259"/>
            <ac:picMk id="1026" creationId="{FE8A2E91-58F3-0C65-5556-E82CBEFD8B4A}"/>
          </ac:picMkLst>
        </pc:picChg>
      </pc:sldChg>
      <pc:sldChg chg="addSp delSp modSp add mod">
        <pc:chgData name="Laura Hooper" userId="c7592c86-89d2-4053-bb21-f4f4479d71c8" providerId="ADAL" clId="{FDE0171F-C0C3-4E92-A8D6-43E683283747}" dt="2024-11-29T17:38:45.465" v="1862" actId="14100"/>
        <pc:sldMkLst>
          <pc:docMk/>
          <pc:sldMk cId="2190579377" sldId="260"/>
        </pc:sldMkLst>
        <pc:spChg chg="mod">
          <ac:chgData name="Laura Hooper" userId="c7592c86-89d2-4053-bb21-f4f4479d71c8" providerId="ADAL" clId="{FDE0171F-C0C3-4E92-A8D6-43E683283747}" dt="2024-11-29T17:16:44.591" v="1432" actId="20577"/>
          <ac:spMkLst>
            <pc:docMk/>
            <pc:sldMk cId="2190579377" sldId="260"/>
            <ac:spMk id="15" creationId="{1A637FD0-B274-1A5F-8849-2450F48D8164}"/>
          </ac:spMkLst>
        </pc:spChg>
        <pc:spChg chg="mod">
          <ac:chgData name="Laura Hooper" userId="c7592c86-89d2-4053-bb21-f4f4479d71c8" providerId="ADAL" clId="{FDE0171F-C0C3-4E92-A8D6-43E683283747}" dt="2024-11-29T17:17:01.602" v="1448" actId="20577"/>
          <ac:spMkLst>
            <pc:docMk/>
            <pc:sldMk cId="2190579377" sldId="260"/>
            <ac:spMk id="16" creationId="{708FD6B0-F7D9-B975-1945-2D31BBDB2417}"/>
          </ac:spMkLst>
        </pc:spChg>
        <pc:spChg chg="mod">
          <ac:chgData name="Laura Hooper" userId="c7592c86-89d2-4053-bb21-f4f4479d71c8" providerId="ADAL" clId="{FDE0171F-C0C3-4E92-A8D6-43E683283747}" dt="2024-11-29T17:24:28.721" v="1616" actId="20577"/>
          <ac:spMkLst>
            <pc:docMk/>
            <pc:sldMk cId="2190579377" sldId="260"/>
            <ac:spMk id="19" creationId="{D6DC1E2D-9448-E50C-FDDE-A01043FE6CA8}"/>
          </ac:spMkLst>
        </pc:spChg>
        <pc:spChg chg="mod">
          <ac:chgData name="Laura Hooper" userId="c7592c86-89d2-4053-bb21-f4f4479d71c8" providerId="ADAL" clId="{FDE0171F-C0C3-4E92-A8D6-43E683283747}" dt="2024-11-29T17:19:43.225" v="1579" actId="20577"/>
          <ac:spMkLst>
            <pc:docMk/>
            <pc:sldMk cId="2190579377" sldId="260"/>
            <ac:spMk id="20" creationId="{C59AECAE-E607-9BE4-90B2-C70BDF4C3F91}"/>
          </ac:spMkLst>
        </pc:spChg>
        <pc:spChg chg="mod">
          <ac:chgData name="Laura Hooper" userId="c7592c86-89d2-4053-bb21-f4f4479d71c8" providerId="ADAL" clId="{FDE0171F-C0C3-4E92-A8D6-43E683283747}" dt="2024-11-29T17:38:31.725" v="1842" actId="1076"/>
          <ac:spMkLst>
            <pc:docMk/>
            <pc:sldMk cId="2190579377" sldId="260"/>
            <ac:spMk id="26" creationId="{B2C27701-E51F-C38A-EAE7-AFBD4A99445E}"/>
          </ac:spMkLst>
        </pc:spChg>
        <pc:spChg chg="mod">
          <ac:chgData name="Laura Hooper" userId="c7592c86-89d2-4053-bb21-f4f4479d71c8" providerId="ADAL" clId="{FDE0171F-C0C3-4E92-A8D6-43E683283747}" dt="2024-11-29T17:38:37.796" v="1861" actId="1035"/>
          <ac:spMkLst>
            <pc:docMk/>
            <pc:sldMk cId="2190579377" sldId="260"/>
            <ac:spMk id="27" creationId="{9FD19497-D203-848D-E7FF-76E2D41C2E38}"/>
          </ac:spMkLst>
        </pc:spChg>
        <pc:spChg chg="mod">
          <ac:chgData name="Laura Hooper" userId="c7592c86-89d2-4053-bb21-f4f4479d71c8" providerId="ADAL" clId="{FDE0171F-C0C3-4E92-A8D6-43E683283747}" dt="2024-11-29T17:38:45.465" v="1862" actId="14100"/>
          <ac:spMkLst>
            <pc:docMk/>
            <pc:sldMk cId="2190579377" sldId="260"/>
            <ac:spMk id="28" creationId="{FA96A8B1-7DAF-FD1D-C091-A3BBC86DDE57}"/>
          </ac:spMkLst>
        </pc:spChg>
        <pc:spChg chg="mod">
          <ac:chgData name="Laura Hooper" userId="c7592c86-89d2-4053-bb21-f4f4479d71c8" providerId="ADAL" clId="{FDE0171F-C0C3-4E92-A8D6-43E683283747}" dt="2024-11-29T17:38:37.796" v="1861" actId="1035"/>
          <ac:spMkLst>
            <pc:docMk/>
            <pc:sldMk cId="2190579377" sldId="260"/>
            <ac:spMk id="29" creationId="{02CBB1D4-C225-1F07-4438-B444CB2577B4}"/>
          </ac:spMkLst>
        </pc:spChg>
        <pc:picChg chg="del">
          <ac:chgData name="Laura Hooper" userId="c7592c86-89d2-4053-bb21-f4f4479d71c8" providerId="ADAL" clId="{FDE0171F-C0C3-4E92-A8D6-43E683283747}" dt="2024-11-29T17:17:50.979" v="1449" actId="478"/>
          <ac:picMkLst>
            <pc:docMk/>
            <pc:sldMk cId="2190579377" sldId="260"/>
            <ac:picMk id="1028" creationId="{334A6AE4-0043-0ACE-2C9A-1EF3D664323E}"/>
          </ac:picMkLst>
        </pc:picChg>
        <pc:picChg chg="del">
          <ac:chgData name="Laura Hooper" userId="c7592c86-89d2-4053-bb21-f4f4479d71c8" providerId="ADAL" clId="{FDE0171F-C0C3-4E92-A8D6-43E683283747}" dt="2024-11-29T17:23:30.471" v="1584" actId="478"/>
          <ac:picMkLst>
            <pc:docMk/>
            <pc:sldMk cId="2190579377" sldId="260"/>
            <ac:picMk id="1030" creationId="{D4CF8484-FBAA-D83B-C739-E4364AF6441A}"/>
          </ac:picMkLst>
        </pc:picChg>
        <pc:picChg chg="add mod">
          <ac:chgData name="Laura Hooper" userId="c7592c86-89d2-4053-bb21-f4f4479d71c8" providerId="ADAL" clId="{FDE0171F-C0C3-4E92-A8D6-43E683283747}" dt="2024-11-29T17:17:58.438" v="1452" actId="1076"/>
          <ac:picMkLst>
            <pc:docMk/>
            <pc:sldMk cId="2190579377" sldId="260"/>
            <ac:picMk id="4098" creationId="{8F323CDF-2B88-3F1A-627F-343B29821A4E}"/>
          </ac:picMkLst>
        </pc:picChg>
        <pc:picChg chg="add del mod">
          <ac:chgData name="Laura Hooper" userId="c7592c86-89d2-4053-bb21-f4f4479d71c8" providerId="ADAL" clId="{FDE0171F-C0C3-4E92-A8D6-43E683283747}" dt="2024-11-29T17:25:16.383" v="1656" actId="478"/>
          <ac:picMkLst>
            <pc:docMk/>
            <pc:sldMk cId="2190579377" sldId="260"/>
            <ac:picMk id="4100" creationId="{1FE72A1A-5A44-73B8-DF1D-96D80DF432E3}"/>
          </ac:picMkLst>
        </pc:picChg>
        <pc:picChg chg="add del mod">
          <ac:chgData name="Laura Hooper" userId="c7592c86-89d2-4053-bb21-f4f4479d71c8" providerId="ADAL" clId="{FDE0171F-C0C3-4E92-A8D6-43E683283747}" dt="2024-11-29T17:29:36.319" v="1682" actId="478"/>
          <ac:picMkLst>
            <pc:docMk/>
            <pc:sldMk cId="2190579377" sldId="260"/>
            <ac:picMk id="4102" creationId="{610201F6-20CF-99AF-AA21-C37F970093D9}"/>
          </ac:picMkLst>
        </pc:picChg>
        <pc:picChg chg="add mod">
          <ac:chgData name="Laura Hooper" userId="c7592c86-89d2-4053-bb21-f4f4479d71c8" providerId="ADAL" clId="{FDE0171F-C0C3-4E92-A8D6-43E683283747}" dt="2024-11-29T17:29:43.536" v="1687" actId="1037"/>
          <ac:picMkLst>
            <pc:docMk/>
            <pc:sldMk cId="2190579377" sldId="260"/>
            <ac:picMk id="4104" creationId="{0B62D043-19EC-5974-FCC9-71017AF31F06}"/>
          </ac:picMkLst>
        </pc:picChg>
      </pc:sldChg>
      <pc:sldChg chg="addSp modSp new mod">
        <pc:chgData name="Laura Hooper" userId="c7592c86-89d2-4053-bb21-f4f4479d71c8" providerId="ADAL" clId="{FDE0171F-C0C3-4E92-A8D6-43E683283747}" dt="2024-12-04T12:06:05.885" v="2570" actId="1076"/>
        <pc:sldMkLst>
          <pc:docMk/>
          <pc:sldMk cId="739523388" sldId="261"/>
        </pc:sldMkLst>
        <pc:spChg chg="add mod">
          <ac:chgData name="Laura Hooper" userId="c7592c86-89d2-4053-bb21-f4f4479d71c8" providerId="ADAL" clId="{FDE0171F-C0C3-4E92-A8D6-43E683283747}" dt="2024-11-29T17:54:05.897" v="2364" actId="20577"/>
          <ac:spMkLst>
            <pc:docMk/>
            <pc:sldMk cId="739523388" sldId="261"/>
            <ac:spMk id="2" creationId="{9359D41C-FD9A-5DA0-25F4-CDC05C5ED5A7}"/>
          </ac:spMkLst>
        </pc:spChg>
        <pc:spChg chg="add mod">
          <ac:chgData name="Laura Hooper" userId="c7592c86-89d2-4053-bb21-f4f4479d71c8" providerId="ADAL" clId="{FDE0171F-C0C3-4E92-A8D6-43E683283747}" dt="2024-12-04T11:53:25.559" v="2384" actId="20577"/>
          <ac:spMkLst>
            <pc:docMk/>
            <pc:sldMk cId="739523388" sldId="261"/>
            <ac:spMk id="3" creationId="{A59B10C7-34CF-09ED-1899-71735446BC82}"/>
          </ac:spMkLst>
        </pc:spChg>
        <pc:spChg chg="add mod">
          <ac:chgData name="Laura Hooper" userId="c7592c86-89d2-4053-bb21-f4f4479d71c8" providerId="ADAL" clId="{FDE0171F-C0C3-4E92-A8D6-43E683283747}" dt="2024-12-04T11:53:35.670" v="2387" actId="20577"/>
          <ac:spMkLst>
            <pc:docMk/>
            <pc:sldMk cId="739523388" sldId="261"/>
            <ac:spMk id="5" creationId="{828543AA-3460-95DE-74FC-F29245BCA327}"/>
          </ac:spMkLst>
        </pc:spChg>
        <pc:spChg chg="add mod">
          <ac:chgData name="Laura Hooper" userId="c7592c86-89d2-4053-bb21-f4f4479d71c8" providerId="ADAL" clId="{FDE0171F-C0C3-4E92-A8D6-43E683283747}" dt="2024-12-04T11:53:43.449" v="2390" actId="20577"/>
          <ac:spMkLst>
            <pc:docMk/>
            <pc:sldMk cId="739523388" sldId="261"/>
            <ac:spMk id="7" creationId="{B97C06AC-7A9B-CEC6-B2FD-38C1959E4027}"/>
          </ac:spMkLst>
        </pc:spChg>
        <pc:spChg chg="add mod">
          <ac:chgData name="Laura Hooper" userId="c7592c86-89d2-4053-bb21-f4f4479d71c8" providerId="ADAL" clId="{FDE0171F-C0C3-4E92-A8D6-43E683283747}" dt="2024-12-04T11:54:02.084" v="2396" actId="20577"/>
          <ac:spMkLst>
            <pc:docMk/>
            <pc:sldMk cId="739523388" sldId="261"/>
            <ac:spMk id="9" creationId="{F7E53D52-29F8-0619-860D-F3CA2C0438F5}"/>
          </ac:spMkLst>
        </pc:spChg>
        <pc:spChg chg="add mod">
          <ac:chgData name="Laura Hooper" userId="c7592c86-89d2-4053-bb21-f4f4479d71c8" providerId="ADAL" clId="{FDE0171F-C0C3-4E92-A8D6-43E683283747}" dt="2024-12-04T11:54:04.849" v="2397" actId="20577"/>
          <ac:spMkLst>
            <pc:docMk/>
            <pc:sldMk cId="739523388" sldId="261"/>
            <ac:spMk id="11" creationId="{F9688F15-2AE4-0AAB-6E7F-6D5634EDB6F4}"/>
          </ac:spMkLst>
        </pc:spChg>
        <pc:spChg chg="add mod">
          <ac:chgData name="Laura Hooper" userId="c7592c86-89d2-4053-bb21-f4f4479d71c8" providerId="ADAL" clId="{FDE0171F-C0C3-4E92-A8D6-43E683283747}" dt="2024-11-29T17:41:43.102" v="1907" actId="1037"/>
          <ac:spMkLst>
            <pc:docMk/>
            <pc:sldMk cId="739523388" sldId="261"/>
            <ac:spMk id="13" creationId="{E16F303A-7DA8-5AC2-7C45-E27047ACC6E6}"/>
          </ac:spMkLst>
        </pc:spChg>
        <pc:spChg chg="add mod">
          <ac:chgData name="Laura Hooper" userId="c7592c86-89d2-4053-bb21-f4f4479d71c8" providerId="ADAL" clId="{FDE0171F-C0C3-4E92-A8D6-43E683283747}" dt="2024-11-29T17:43:06.195" v="1960" actId="20577"/>
          <ac:spMkLst>
            <pc:docMk/>
            <pc:sldMk cId="739523388" sldId="261"/>
            <ac:spMk id="14" creationId="{A86E5131-77C8-2296-21E2-65A7C6AD904A}"/>
          </ac:spMkLst>
        </pc:spChg>
        <pc:spChg chg="add mod">
          <ac:chgData name="Laura Hooper" userId="c7592c86-89d2-4053-bb21-f4f4479d71c8" providerId="ADAL" clId="{FDE0171F-C0C3-4E92-A8D6-43E683283747}" dt="2024-12-04T12:06:05.885" v="2570" actId="1076"/>
          <ac:spMkLst>
            <pc:docMk/>
            <pc:sldMk cId="739523388" sldId="261"/>
            <ac:spMk id="15" creationId="{692CA2BF-39B5-8DEB-BE12-1475B20CA471}"/>
          </ac:spMkLst>
        </pc:spChg>
        <pc:spChg chg="add mod">
          <ac:chgData name="Laura Hooper" userId="c7592c86-89d2-4053-bb21-f4f4479d71c8" providerId="ADAL" clId="{FDE0171F-C0C3-4E92-A8D6-43E683283747}" dt="2024-11-29T17:47:03.811" v="2144" actId="20577"/>
          <ac:spMkLst>
            <pc:docMk/>
            <pc:sldMk cId="739523388" sldId="261"/>
            <ac:spMk id="16" creationId="{E63A13F9-24A4-3F1B-073C-6D10D5CE821E}"/>
          </ac:spMkLst>
        </pc:spChg>
        <pc:spChg chg="add mod">
          <ac:chgData name="Laura Hooper" userId="c7592c86-89d2-4053-bb21-f4f4479d71c8" providerId="ADAL" clId="{FDE0171F-C0C3-4E92-A8D6-43E683283747}" dt="2024-11-29T17:51:06.874" v="2260" actId="20577"/>
          <ac:spMkLst>
            <pc:docMk/>
            <pc:sldMk cId="739523388" sldId="261"/>
            <ac:spMk id="17" creationId="{29140FFE-8C59-F1B4-ABF7-C233685FCD45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18" creationId="{927E1451-2654-076A-E270-F8A22DFE768D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19" creationId="{F188DEEA-1129-E29F-87B3-492AB2907D3D}"/>
          </ac:spMkLst>
        </pc:spChg>
        <pc:spChg chg="add mod">
          <ac:chgData name="Laura Hooper" userId="c7592c86-89d2-4053-bb21-f4f4479d71c8" providerId="ADAL" clId="{FDE0171F-C0C3-4E92-A8D6-43E683283747}" dt="2024-11-29T17:52:52.162" v="2337" actId="1036"/>
          <ac:spMkLst>
            <pc:docMk/>
            <pc:sldMk cId="739523388" sldId="261"/>
            <ac:spMk id="20" creationId="{6A95C63B-A2CE-CBC4-948F-CC82658857CA}"/>
          </ac:spMkLst>
        </pc:spChg>
        <pc:spChg chg="add mod">
          <ac:chgData name="Laura Hooper" userId="c7592c86-89d2-4053-bb21-f4f4479d71c8" providerId="ADAL" clId="{FDE0171F-C0C3-4E92-A8D6-43E683283747}" dt="2024-11-29T17:50:11.651" v="2223" actId="20577"/>
          <ac:spMkLst>
            <pc:docMk/>
            <pc:sldMk cId="739523388" sldId="261"/>
            <ac:spMk id="21" creationId="{E7680A27-E7FD-A165-D8B0-2A74F6045ED6}"/>
          </ac:spMkLst>
        </pc:spChg>
        <pc:spChg chg="add mod">
          <ac:chgData name="Laura Hooper" userId="c7592c86-89d2-4053-bb21-f4f4479d71c8" providerId="ADAL" clId="{FDE0171F-C0C3-4E92-A8D6-43E683283747}" dt="2024-11-29T17:50:28.584" v="2244" actId="20577"/>
          <ac:spMkLst>
            <pc:docMk/>
            <pc:sldMk cId="739523388" sldId="261"/>
            <ac:spMk id="22" creationId="{54A41067-D470-DC83-E76A-0A4BBCDC0A1E}"/>
          </ac:spMkLst>
        </pc:spChg>
        <pc:spChg chg="add mod">
          <ac:chgData name="Laura Hooper" userId="c7592c86-89d2-4053-bb21-f4f4479d71c8" providerId="ADAL" clId="{FDE0171F-C0C3-4E92-A8D6-43E683283747}" dt="2024-11-29T17:51:30.909" v="2281" actId="20577"/>
          <ac:spMkLst>
            <pc:docMk/>
            <pc:sldMk cId="739523388" sldId="261"/>
            <ac:spMk id="23" creationId="{312245D3-D7CB-905B-879E-73B393507DF3}"/>
          </ac:spMkLst>
        </pc:spChg>
        <pc:spChg chg="add mod">
          <ac:chgData name="Laura Hooper" userId="c7592c86-89d2-4053-bb21-f4f4479d71c8" providerId="ADAL" clId="{FDE0171F-C0C3-4E92-A8D6-43E683283747}" dt="2024-11-29T17:50:46.012" v="2252" actId="20577"/>
          <ac:spMkLst>
            <pc:docMk/>
            <pc:sldMk cId="739523388" sldId="261"/>
            <ac:spMk id="24" creationId="{C6E2A757-CF40-F57F-0C50-8B3126605498}"/>
          </ac:spMkLst>
        </pc:spChg>
        <pc:spChg chg="add mod">
          <ac:chgData name="Laura Hooper" userId="c7592c86-89d2-4053-bb21-f4f4479d71c8" providerId="ADAL" clId="{FDE0171F-C0C3-4E92-A8D6-43E683283747}" dt="2024-11-29T17:52:29.305" v="2315" actId="1076"/>
          <ac:spMkLst>
            <pc:docMk/>
            <pc:sldMk cId="739523388" sldId="261"/>
            <ac:spMk id="25" creationId="{EB530272-8880-67F9-F9E8-E7E99A8A0F03}"/>
          </ac:spMkLst>
        </pc:spChg>
        <pc:spChg chg="add mod">
          <ac:chgData name="Laura Hooper" userId="c7592c86-89d2-4053-bb21-f4f4479d71c8" providerId="ADAL" clId="{FDE0171F-C0C3-4E92-A8D6-43E683283747}" dt="2024-12-04T12:00:43.356" v="2405" actId="1076"/>
          <ac:spMkLst>
            <pc:docMk/>
            <pc:sldMk cId="739523388" sldId="261"/>
            <ac:spMk id="26" creationId="{0F82C87A-0B24-BF22-24A4-7D5287C92F38}"/>
          </ac:spMkLst>
        </pc:spChg>
        <pc:picChg chg="add mod">
          <ac:chgData name="Laura Hooper" userId="c7592c86-89d2-4053-bb21-f4f4479d71c8" providerId="ADAL" clId="{FDE0171F-C0C3-4E92-A8D6-43E683283747}" dt="2024-11-29T17:52:08.750" v="2311" actId="12789"/>
          <ac:picMkLst>
            <pc:docMk/>
            <pc:sldMk cId="739523388" sldId="261"/>
            <ac:picMk id="4" creationId="{F285494E-EE62-F222-0B4F-327890403361}"/>
          </ac:picMkLst>
        </pc:picChg>
        <pc:picChg chg="add mod">
          <ac:chgData name="Laura Hooper" userId="c7592c86-89d2-4053-bb21-f4f4479d71c8" providerId="ADAL" clId="{FDE0171F-C0C3-4E92-A8D6-43E683283747}" dt="2024-11-29T17:52:08.750" v="2311" actId="12789"/>
          <ac:picMkLst>
            <pc:docMk/>
            <pc:sldMk cId="739523388" sldId="261"/>
            <ac:picMk id="6" creationId="{D43BCBAA-A48F-B173-C621-9931FB841394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8" creationId="{EABD82A5-B408-7108-3DBF-015AA7CEE1F2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10" creationId="{A2B875D7-0706-A5E9-9733-A66B3BA96424}"/>
          </ac:picMkLst>
        </pc:picChg>
        <pc:picChg chg="add mod">
          <ac:chgData name="Laura Hooper" userId="c7592c86-89d2-4053-bb21-f4f4479d71c8" providerId="ADAL" clId="{FDE0171F-C0C3-4E92-A8D6-43E683283747}" dt="2024-11-29T17:52:03.282" v="2310" actId="12789"/>
          <ac:picMkLst>
            <pc:docMk/>
            <pc:sldMk cId="739523388" sldId="261"/>
            <ac:picMk id="12" creationId="{17CA1193-8ED2-777C-B845-BC40807D7F00}"/>
          </ac:picMkLst>
        </pc:picChg>
        <pc:picChg chg="add mod">
          <ac:chgData name="Laura Hooper" userId="c7592c86-89d2-4053-bb21-f4f4479d71c8" providerId="ADAL" clId="{FDE0171F-C0C3-4E92-A8D6-43E683283747}" dt="2024-11-29T17:39:33.778" v="1878" actId="14100"/>
          <ac:picMkLst>
            <pc:docMk/>
            <pc:sldMk cId="739523388" sldId="261"/>
            <ac:picMk id="5122" creationId="{C9D13461-3BCB-BC8E-A5B8-12FCD71E050A}"/>
          </ac:picMkLst>
        </pc:picChg>
      </pc:sldChg>
      <pc:sldChg chg="addSp delSp modSp new mod">
        <pc:chgData name="Laura Hooper" userId="c7592c86-89d2-4053-bb21-f4f4479d71c8" providerId="ADAL" clId="{FDE0171F-C0C3-4E92-A8D6-43E683283747}" dt="2024-12-05T12:25:55.068" v="4898" actId="1036"/>
        <pc:sldMkLst>
          <pc:docMk/>
          <pc:sldMk cId="536922688" sldId="262"/>
        </pc:sldMkLst>
        <pc:spChg chg="add mod">
          <ac:chgData name="Laura Hooper" userId="c7592c86-89d2-4053-bb21-f4f4479d71c8" providerId="ADAL" clId="{FDE0171F-C0C3-4E92-A8D6-43E683283747}" dt="2024-12-04T17:30:40.202" v="3834" actId="20577"/>
          <ac:spMkLst>
            <pc:docMk/>
            <pc:sldMk cId="536922688" sldId="262"/>
            <ac:spMk id="2" creationId="{F2AAC92B-3643-0E03-03C4-97FA9597193C}"/>
          </ac:spMkLst>
        </pc:spChg>
        <pc:spChg chg="add mod">
          <ac:chgData name="Laura Hooper" userId="c7592c86-89d2-4053-bb21-f4f4479d71c8" providerId="ADAL" clId="{FDE0171F-C0C3-4E92-A8D6-43E683283747}" dt="2024-12-05T11:54:49.867" v="3965" actId="14100"/>
          <ac:spMkLst>
            <pc:docMk/>
            <pc:sldMk cId="536922688" sldId="262"/>
            <ac:spMk id="3" creationId="{496ED23E-006D-9B5A-B56E-373B6E7B2AD8}"/>
          </ac:spMkLst>
        </pc:spChg>
        <pc:spChg chg="add mod">
          <ac:chgData name="Laura Hooper" userId="c7592c86-89d2-4053-bb21-f4f4479d71c8" providerId="ADAL" clId="{FDE0171F-C0C3-4E92-A8D6-43E683283747}" dt="2024-12-05T11:54:56.635" v="3974" actId="1036"/>
          <ac:spMkLst>
            <pc:docMk/>
            <pc:sldMk cId="536922688" sldId="262"/>
            <ac:spMk id="4" creationId="{25E760AE-F50B-E7A8-7522-251ECB7FA876}"/>
          </ac:spMkLst>
        </pc:spChg>
        <pc:spChg chg="add del mod">
          <ac:chgData name="Laura Hooper" userId="c7592c86-89d2-4053-bb21-f4f4479d71c8" providerId="ADAL" clId="{FDE0171F-C0C3-4E92-A8D6-43E683283747}" dt="2024-12-05T11:54:43.585" v="3964" actId="478"/>
          <ac:spMkLst>
            <pc:docMk/>
            <pc:sldMk cId="536922688" sldId="262"/>
            <ac:spMk id="5" creationId="{075880E7-E927-7763-CA26-721557C43D28}"/>
          </ac:spMkLst>
        </pc:spChg>
        <pc:spChg chg="add mod">
          <ac:chgData name="Laura Hooper" userId="c7592c86-89d2-4053-bb21-f4f4479d71c8" providerId="ADAL" clId="{FDE0171F-C0C3-4E92-A8D6-43E683283747}" dt="2024-12-05T12:12:32.577" v="4152"/>
          <ac:spMkLst>
            <pc:docMk/>
            <pc:sldMk cId="536922688" sldId="262"/>
            <ac:spMk id="5" creationId="{10AA26D4-5749-8723-BD0F-35A299250C07}"/>
          </ac:spMkLst>
        </pc:spChg>
        <pc:spChg chg="add mod">
          <ac:chgData name="Laura Hooper" userId="c7592c86-89d2-4053-bb21-f4f4479d71c8" providerId="ADAL" clId="{FDE0171F-C0C3-4E92-A8D6-43E683283747}" dt="2024-12-05T11:54:56.635" v="3974" actId="1036"/>
          <ac:spMkLst>
            <pc:docMk/>
            <pc:sldMk cId="536922688" sldId="262"/>
            <ac:spMk id="6" creationId="{F2C08618-7590-E423-2460-9D9E476895E1}"/>
          </ac:spMkLst>
        </pc:spChg>
        <pc:spChg chg="add mod">
          <ac:chgData name="Laura Hooper" userId="c7592c86-89d2-4053-bb21-f4f4479d71c8" providerId="ADAL" clId="{FDE0171F-C0C3-4E92-A8D6-43E683283747}" dt="2024-12-05T12:10:18.828" v="4124" actId="20577"/>
          <ac:spMkLst>
            <pc:docMk/>
            <pc:sldMk cId="536922688" sldId="262"/>
            <ac:spMk id="7" creationId="{47085A8E-9F3C-8865-E9E2-61E2DBFF7308}"/>
          </ac:spMkLst>
        </pc:spChg>
        <pc:spChg chg="add mod">
          <ac:chgData name="Laura Hooper" userId="c7592c86-89d2-4053-bb21-f4f4479d71c8" providerId="ADAL" clId="{FDE0171F-C0C3-4E92-A8D6-43E683283747}" dt="2024-12-05T12:07:57.296" v="3977" actId="20577"/>
          <ac:spMkLst>
            <pc:docMk/>
            <pc:sldMk cId="536922688" sldId="262"/>
            <ac:spMk id="8" creationId="{4DE3F6CB-0014-1A71-31C7-81D095D4A55A}"/>
          </ac:spMkLst>
        </pc:spChg>
        <pc:spChg chg="add mod">
          <ac:chgData name="Laura Hooper" userId="c7592c86-89d2-4053-bb21-f4f4479d71c8" providerId="ADAL" clId="{FDE0171F-C0C3-4E92-A8D6-43E683283747}" dt="2024-12-05T12:10:51.635" v="4142" actId="20577"/>
          <ac:spMkLst>
            <pc:docMk/>
            <pc:sldMk cId="536922688" sldId="262"/>
            <ac:spMk id="9" creationId="{7401AE2A-542E-5EE8-E464-32612036E837}"/>
          </ac:spMkLst>
        </pc:spChg>
        <pc:spChg chg="add mod">
          <ac:chgData name="Laura Hooper" userId="c7592c86-89d2-4053-bb21-f4f4479d71c8" providerId="ADAL" clId="{FDE0171F-C0C3-4E92-A8D6-43E683283747}" dt="2024-12-05T12:09:29.591" v="4109" actId="20577"/>
          <ac:spMkLst>
            <pc:docMk/>
            <pc:sldMk cId="536922688" sldId="262"/>
            <ac:spMk id="10" creationId="{0B348AC1-3ED4-CACC-7565-DD2427F97C6F}"/>
          </ac:spMkLst>
        </pc:spChg>
        <pc:spChg chg="add mod">
          <ac:chgData name="Laura Hooper" userId="c7592c86-89d2-4053-bb21-f4f4479d71c8" providerId="ADAL" clId="{FDE0171F-C0C3-4E92-A8D6-43E683283747}" dt="2024-12-05T12:12:12.140" v="4147" actId="20577"/>
          <ac:spMkLst>
            <pc:docMk/>
            <pc:sldMk cId="536922688" sldId="262"/>
            <ac:spMk id="11" creationId="{31491116-5A1A-FA87-CD81-EAEE57EF086D}"/>
          </ac:spMkLst>
        </pc:spChg>
        <pc:spChg chg="add mod">
          <ac:chgData name="Laura Hooper" userId="c7592c86-89d2-4053-bb21-f4f4479d71c8" providerId="ADAL" clId="{FDE0171F-C0C3-4E92-A8D6-43E683283747}" dt="2024-12-05T12:13:30.246" v="4163" actId="14100"/>
          <ac:spMkLst>
            <pc:docMk/>
            <pc:sldMk cId="536922688" sldId="262"/>
            <ac:spMk id="12" creationId="{1CBEB0AC-8DDB-BA20-11F7-C82296F02EA1}"/>
          </ac:spMkLst>
        </pc:spChg>
        <pc:spChg chg="add mod">
          <ac:chgData name="Laura Hooper" userId="c7592c86-89d2-4053-bb21-f4f4479d71c8" providerId="ADAL" clId="{FDE0171F-C0C3-4E92-A8D6-43E683283747}" dt="2024-12-05T12:25:09.841" v="4856" actId="1035"/>
          <ac:spMkLst>
            <pc:docMk/>
            <pc:sldMk cId="536922688" sldId="262"/>
            <ac:spMk id="13" creationId="{A1375833-C8DD-E735-BD33-B9BA368DA19F}"/>
          </ac:spMkLst>
        </pc:spChg>
        <pc:spChg chg="add mod">
          <ac:chgData name="Laura Hooper" userId="c7592c86-89d2-4053-bb21-f4f4479d71c8" providerId="ADAL" clId="{FDE0171F-C0C3-4E92-A8D6-43E683283747}" dt="2024-12-05T12:25:09.841" v="4856" actId="1035"/>
          <ac:spMkLst>
            <pc:docMk/>
            <pc:sldMk cId="536922688" sldId="262"/>
            <ac:spMk id="14" creationId="{8D149CA1-9773-CD31-EA9B-5EF580378090}"/>
          </ac:spMkLst>
        </pc:spChg>
        <pc:spChg chg="add mod">
          <ac:chgData name="Laura Hooper" userId="c7592c86-89d2-4053-bb21-f4f4479d71c8" providerId="ADAL" clId="{FDE0171F-C0C3-4E92-A8D6-43E683283747}" dt="2024-12-05T12:25:09.841" v="4856" actId="1035"/>
          <ac:spMkLst>
            <pc:docMk/>
            <pc:sldMk cId="536922688" sldId="262"/>
            <ac:spMk id="15" creationId="{F73E2DB7-4D78-CCB0-C916-D3AF689841C2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6" creationId="{5DC6770C-5513-DEE6-5374-BFB6D7BEA0A4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7" creationId="{0B8149B5-3EDD-B60C-C028-FCD391F4DE44}"/>
          </ac:spMkLst>
        </pc:spChg>
        <pc:spChg chg="add mod">
          <ac:chgData name="Laura Hooper" userId="c7592c86-89d2-4053-bb21-f4f4479d71c8" providerId="ADAL" clId="{FDE0171F-C0C3-4E92-A8D6-43E683283747}" dt="2024-12-05T12:12:20.760" v="4149"/>
          <ac:spMkLst>
            <pc:docMk/>
            <pc:sldMk cId="536922688" sldId="262"/>
            <ac:spMk id="18" creationId="{47B83138-8D1B-708A-FFF3-F9620FBEE3C6}"/>
          </ac:spMkLst>
        </pc:spChg>
        <pc:spChg chg="add mod">
          <ac:chgData name="Laura Hooper" userId="c7592c86-89d2-4053-bb21-f4f4479d71c8" providerId="ADAL" clId="{FDE0171F-C0C3-4E92-A8D6-43E683283747}" dt="2024-12-05T12:25:14.977" v="4864" actId="1035"/>
          <ac:spMkLst>
            <pc:docMk/>
            <pc:sldMk cId="536922688" sldId="262"/>
            <ac:spMk id="19" creationId="{A59C4C50-9D43-8A38-8F6C-ACC471B1E217}"/>
          </ac:spMkLst>
        </pc:spChg>
        <pc:spChg chg="add mod">
          <ac:chgData name="Laura Hooper" userId="c7592c86-89d2-4053-bb21-f4f4479d71c8" providerId="ADAL" clId="{FDE0171F-C0C3-4E92-A8D6-43E683283747}" dt="2024-12-05T12:25:14.977" v="4864" actId="1035"/>
          <ac:spMkLst>
            <pc:docMk/>
            <pc:sldMk cId="536922688" sldId="262"/>
            <ac:spMk id="20" creationId="{10C84F22-E8F0-C193-5505-2BC6F0687A2A}"/>
          </ac:spMkLst>
        </pc:spChg>
        <pc:spChg chg="add mod">
          <ac:chgData name="Laura Hooper" userId="c7592c86-89d2-4053-bb21-f4f4479d71c8" providerId="ADAL" clId="{FDE0171F-C0C3-4E92-A8D6-43E683283747}" dt="2024-12-05T12:25:14.977" v="4864" actId="1035"/>
          <ac:spMkLst>
            <pc:docMk/>
            <pc:sldMk cId="536922688" sldId="262"/>
            <ac:spMk id="21" creationId="{C696CD15-8A21-AECB-5A1F-90AB36212409}"/>
          </ac:spMkLst>
        </pc:spChg>
        <pc:spChg chg="add mod">
          <ac:chgData name="Laura Hooper" userId="c7592c86-89d2-4053-bb21-f4f4479d71c8" providerId="ADAL" clId="{FDE0171F-C0C3-4E92-A8D6-43E683283747}" dt="2024-12-05T12:25:39.584" v="4893" actId="1036"/>
          <ac:spMkLst>
            <pc:docMk/>
            <pc:sldMk cId="536922688" sldId="262"/>
            <ac:spMk id="22" creationId="{022C27B6-1324-95A4-3959-4C0DA33584DE}"/>
          </ac:spMkLst>
        </pc:spChg>
        <pc:spChg chg="add mod">
          <ac:chgData name="Laura Hooper" userId="c7592c86-89d2-4053-bb21-f4f4479d71c8" providerId="ADAL" clId="{FDE0171F-C0C3-4E92-A8D6-43E683283747}" dt="2024-12-05T12:25:39.584" v="4893" actId="1036"/>
          <ac:spMkLst>
            <pc:docMk/>
            <pc:sldMk cId="536922688" sldId="262"/>
            <ac:spMk id="23" creationId="{6658BC10-3907-6B13-4E50-98596A3A9955}"/>
          </ac:spMkLst>
        </pc:spChg>
        <pc:spChg chg="add mod">
          <ac:chgData name="Laura Hooper" userId="c7592c86-89d2-4053-bb21-f4f4479d71c8" providerId="ADAL" clId="{FDE0171F-C0C3-4E92-A8D6-43E683283747}" dt="2024-12-05T12:25:26.161" v="4875" actId="1035"/>
          <ac:spMkLst>
            <pc:docMk/>
            <pc:sldMk cId="536922688" sldId="262"/>
            <ac:spMk id="24" creationId="{04429A91-6C50-27F1-BABA-04D61DF309E8}"/>
          </ac:spMkLst>
        </pc:spChg>
        <pc:spChg chg="add mod">
          <ac:chgData name="Laura Hooper" userId="c7592c86-89d2-4053-bb21-f4f4479d71c8" providerId="ADAL" clId="{FDE0171F-C0C3-4E92-A8D6-43E683283747}" dt="2024-12-05T12:25:46.431" v="4895" actId="1035"/>
          <ac:spMkLst>
            <pc:docMk/>
            <pc:sldMk cId="536922688" sldId="262"/>
            <ac:spMk id="25" creationId="{DE93E663-1CE5-2A9F-C8AF-922AA8B79EB2}"/>
          </ac:spMkLst>
        </pc:spChg>
        <pc:spChg chg="add mod">
          <ac:chgData name="Laura Hooper" userId="c7592c86-89d2-4053-bb21-f4f4479d71c8" providerId="ADAL" clId="{FDE0171F-C0C3-4E92-A8D6-43E683283747}" dt="2024-12-05T12:25:46.431" v="4895" actId="1035"/>
          <ac:spMkLst>
            <pc:docMk/>
            <pc:sldMk cId="536922688" sldId="262"/>
            <ac:spMk id="26" creationId="{5D89BF62-72F9-27E0-36EC-07B48DBB86C1}"/>
          </ac:spMkLst>
        </pc:spChg>
        <pc:spChg chg="add mod">
          <ac:chgData name="Laura Hooper" userId="c7592c86-89d2-4053-bb21-f4f4479d71c8" providerId="ADAL" clId="{FDE0171F-C0C3-4E92-A8D6-43E683283747}" dt="2024-12-05T12:25:46.431" v="4895" actId="1035"/>
          <ac:spMkLst>
            <pc:docMk/>
            <pc:sldMk cId="536922688" sldId="262"/>
            <ac:spMk id="27" creationId="{0471169C-FB73-D8B4-D76A-B2C65917DE1A}"/>
          </ac:spMkLst>
        </pc:spChg>
        <pc:spChg chg="add mod">
          <ac:chgData name="Laura Hooper" userId="c7592c86-89d2-4053-bb21-f4f4479d71c8" providerId="ADAL" clId="{FDE0171F-C0C3-4E92-A8D6-43E683283747}" dt="2024-12-05T12:25:55.068" v="4898" actId="1036"/>
          <ac:spMkLst>
            <pc:docMk/>
            <pc:sldMk cId="536922688" sldId="262"/>
            <ac:spMk id="28" creationId="{FEF3183D-9B5A-9219-2FAD-9E30857EEF2E}"/>
          </ac:spMkLst>
        </pc:spChg>
        <pc:spChg chg="add mod">
          <ac:chgData name="Laura Hooper" userId="c7592c86-89d2-4053-bb21-f4f4479d71c8" providerId="ADAL" clId="{FDE0171F-C0C3-4E92-A8D6-43E683283747}" dt="2024-12-05T12:25:55.068" v="4898" actId="1036"/>
          <ac:spMkLst>
            <pc:docMk/>
            <pc:sldMk cId="536922688" sldId="262"/>
            <ac:spMk id="29" creationId="{3EDC1EDE-72ED-E8B4-E1DE-E8B33865994E}"/>
          </ac:spMkLst>
        </pc:spChg>
        <pc:spChg chg="add mod">
          <ac:chgData name="Laura Hooper" userId="c7592c86-89d2-4053-bb21-f4f4479d71c8" providerId="ADAL" clId="{FDE0171F-C0C3-4E92-A8D6-43E683283747}" dt="2024-12-05T12:25:55.068" v="4898" actId="1036"/>
          <ac:spMkLst>
            <pc:docMk/>
            <pc:sldMk cId="536922688" sldId="262"/>
            <ac:spMk id="30" creationId="{2CA9F42D-F9DF-AC69-299E-223700916617}"/>
          </ac:spMkLst>
        </pc:spChg>
      </pc:sldChg>
      <pc:sldChg chg="addSp delSp modSp new mod ord">
        <pc:chgData name="Laura Hooper" userId="c7592c86-89d2-4053-bb21-f4f4479d71c8" providerId="ADAL" clId="{FDE0171F-C0C3-4E92-A8D6-43E683283747}" dt="2024-12-04T17:27:15.733" v="3820"/>
        <pc:sldMkLst>
          <pc:docMk/>
          <pc:sldMk cId="3555928870" sldId="263"/>
        </pc:sldMkLst>
        <pc:spChg chg="add mod">
          <ac:chgData name="Laura Hooper" userId="c7592c86-89d2-4053-bb21-f4f4479d71c8" providerId="ADAL" clId="{FDE0171F-C0C3-4E92-A8D6-43E683283747}" dt="2024-11-29T17:53:32.362" v="2348" actId="20577"/>
          <ac:spMkLst>
            <pc:docMk/>
            <pc:sldMk cId="3555928870" sldId="263"/>
            <ac:spMk id="2" creationId="{5F35A782-1E9C-D127-3FD2-2E282AFEC14F}"/>
          </ac:spMkLst>
        </pc:spChg>
        <pc:spChg chg="add mod">
          <ac:chgData name="Laura Hooper" userId="c7592c86-89d2-4053-bb21-f4f4479d71c8" providerId="ADAL" clId="{FDE0171F-C0C3-4E92-A8D6-43E683283747}" dt="2024-12-04T12:02:40.700" v="2437" actId="1076"/>
          <ac:spMkLst>
            <pc:docMk/>
            <pc:sldMk cId="3555928870" sldId="263"/>
            <ac:spMk id="3" creationId="{ADAA4B6B-4027-2E24-1F63-ED21CB2597A4}"/>
          </ac:spMkLst>
        </pc:spChg>
        <pc:spChg chg="add mod">
          <ac:chgData name="Laura Hooper" userId="c7592c86-89d2-4053-bb21-f4f4479d71c8" providerId="ADAL" clId="{FDE0171F-C0C3-4E92-A8D6-43E683283747}" dt="2024-12-04T12:02:10.027" v="2406"/>
          <ac:spMkLst>
            <pc:docMk/>
            <pc:sldMk cId="3555928870" sldId="263"/>
            <ac:spMk id="4" creationId="{9DC3F8F5-F746-23E6-803C-0202099A6B7C}"/>
          </ac:spMkLst>
        </pc:spChg>
        <pc:spChg chg="add mod">
          <ac:chgData name="Laura Hooper" userId="c7592c86-89d2-4053-bb21-f4f4479d71c8" providerId="ADAL" clId="{FDE0171F-C0C3-4E92-A8D6-43E683283747}" dt="2024-12-04T12:43:01.079" v="2892" actId="1035"/>
          <ac:spMkLst>
            <pc:docMk/>
            <pc:sldMk cId="3555928870" sldId="263"/>
            <ac:spMk id="5" creationId="{ECA248DE-9EAA-E922-686A-CBC45957DC1F}"/>
          </ac:spMkLst>
        </pc:spChg>
        <pc:spChg chg="add mod">
          <ac:chgData name="Laura Hooper" userId="c7592c86-89d2-4053-bb21-f4f4479d71c8" providerId="ADAL" clId="{FDE0171F-C0C3-4E92-A8D6-43E683283747}" dt="2024-12-04T12:43:50.954" v="2929" actId="1036"/>
          <ac:spMkLst>
            <pc:docMk/>
            <pc:sldMk cId="3555928870" sldId="263"/>
            <ac:spMk id="6" creationId="{E02CA021-A0AB-11D3-4483-454B4452F120}"/>
          </ac:spMkLst>
        </pc:spChg>
        <pc:spChg chg="add mod">
          <ac:chgData name="Laura Hooper" userId="c7592c86-89d2-4053-bb21-f4f4479d71c8" providerId="ADAL" clId="{FDE0171F-C0C3-4E92-A8D6-43E683283747}" dt="2024-12-04T12:48:03.624" v="3026" actId="20577"/>
          <ac:spMkLst>
            <pc:docMk/>
            <pc:sldMk cId="3555928870" sldId="263"/>
            <ac:spMk id="7" creationId="{658F2DEF-0863-D7BF-E810-1F17EE9D9262}"/>
          </ac:spMkLst>
        </pc:spChg>
        <pc:spChg chg="add mod">
          <ac:chgData name="Laura Hooper" userId="c7592c86-89d2-4053-bb21-f4f4479d71c8" providerId="ADAL" clId="{FDE0171F-C0C3-4E92-A8D6-43E683283747}" dt="2024-12-04T12:43:09.490" v="2896" actId="1035"/>
          <ac:spMkLst>
            <pc:docMk/>
            <pc:sldMk cId="3555928870" sldId="263"/>
            <ac:spMk id="8" creationId="{6F9F83C3-DDF5-82A9-FD55-CA9203BE8E9A}"/>
          </ac:spMkLst>
        </pc:spChg>
        <pc:spChg chg="add del mod">
          <ac:chgData name="Laura Hooper" userId="c7592c86-89d2-4053-bb21-f4f4479d71c8" providerId="ADAL" clId="{FDE0171F-C0C3-4E92-A8D6-43E683283747}" dt="2024-12-04T12:35:07.133" v="2675" actId="478"/>
          <ac:spMkLst>
            <pc:docMk/>
            <pc:sldMk cId="3555928870" sldId="263"/>
            <ac:spMk id="9" creationId="{FBC87E18-9D6D-5D7F-1247-2DC4C883AAF4}"/>
          </ac:spMkLst>
        </pc:spChg>
        <pc:spChg chg="add mod">
          <ac:chgData name="Laura Hooper" userId="c7592c86-89d2-4053-bb21-f4f4479d71c8" providerId="ADAL" clId="{FDE0171F-C0C3-4E92-A8D6-43E683283747}" dt="2024-12-04T12:43:01.079" v="2892" actId="1035"/>
          <ac:spMkLst>
            <pc:docMk/>
            <pc:sldMk cId="3555928870" sldId="263"/>
            <ac:spMk id="10" creationId="{6FC8EF8A-440E-3449-F229-477790DB746A}"/>
          </ac:spMkLst>
        </pc:spChg>
        <pc:spChg chg="add mod">
          <ac:chgData name="Laura Hooper" userId="c7592c86-89d2-4053-bb21-f4f4479d71c8" providerId="ADAL" clId="{FDE0171F-C0C3-4E92-A8D6-43E683283747}" dt="2024-12-04T12:43:19.326" v="2897" actId="1076"/>
          <ac:spMkLst>
            <pc:docMk/>
            <pc:sldMk cId="3555928870" sldId="263"/>
            <ac:spMk id="11" creationId="{58DFC873-705B-3AA6-CCA4-68C8A22F34DC}"/>
          </ac:spMkLst>
        </pc:spChg>
        <pc:spChg chg="add mod">
          <ac:chgData name="Laura Hooper" userId="c7592c86-89d2-4053-bb21-f4f4479d71c8" providerId="ADAL" clId="{FDE0171F-C0C3-4E92-A8D6-43E683283747}" dt="2024-12-04T12:43:19.326" v="2897" actId="1076"/>
          <ac:spMkLst>
            <pc:docMk/>
            <pc:sldMk cId="3555928870" sldId="263"/>
            <ac:spMk id="12" creationId="{03FC82EB-C02B-396D-37B0-4858AD545F15}"/>
          </ac:spMkLst>
        </pc:spChg>
        <pc:spChg chg="add mod">
          <ac:chgData name="Laura Hooper" userId="c7592c86-89d2-4053-bb21-f4f4479d71c8" providerId="ADAL" clId="{FDE0171F-C0C3-4E92-A8D6-43E683283747}" dt="2024-12-04T12:46:58.321" v="3017" actId="14100"/>
          <ac:spMkLst>
            <pc:docMk/>
            <pc:sldMk cId="3555928870" sldId="263"/>
            <ac:spMk id="13" creationId="{203DFD24-2CAD-F0CA-573B-4E977650AE7A}"/>
          </ac:spMkLst>
        </pc:spChg>
        <pc:spChg chg="add mod">
          <ac:chgData name="Laura Hooper" userId="c7592c86-89d2-4053-bb21-f4f4479d71c8" providerId="ADAL" clId="{FDE0171F-C0C3-4E92-A8D6-43E683283747}" dt="2024-12-04T12:47:03.166" v="3019" actId="1076"/>
          <ac:spMkLst>
            <pc:docMk/>
            <pc:sldMk cId="3555928870" sldId="263"/>
            <ac:spMk id="14" creationId="{1325B047-4E91-9068-BC17-BDA95D055CFB}"/>
          </ac:spMkLst>
        </pc:spChg>
        <pc:spChg chg="add del mod">
          <ac:chgData name="Laura Hooper" userId="c7592c86-89d2-4053-bb21-f4f4479d71c8" providerId="ADAL" clId="{FDE0171F-C0C3-4E92-A8D6-43E683283747}" dt="2024-12-04T12:47:00.837" v="3018" actId="478"/>
          <ac:spMkLst>
            <pc:docMk/>
            <pc:sldMk cId="3555928870" sldId="263"/>
            <ac:spMk id="15" creationId="{1E72CCDF-08EB-3504-6C3A-528EA4EEDC9C}"/>
          </ac:spMkLst>
        </pc:spChg>
        <pc:spChg chg="add mod">
          <ac:chgData name="Laura Hooper" userId="c7592c86-89d2-4053-bb21-f4f4479d71c8" providerId="ADAL" clId="{FDE0171F-C0C3-4E92-A8D6-43E683283747}" dt="2024-12-04T12:46:27.767" v="3014" actId="20577"/>
          <ac:spMkLst>
            <pc:docMk/>
            <pc:sldMk cId="3555928870" sldId="263"/>
            <ac:spMk id="16" creationId="{8CBB8C7C-7119-CE68-D0CE-E69B954FBD63}"/>
          </ac:spMkLst>
        </pc:spChg>
        <pc:spChg chg="add mod">
          <ac:chgData name="Laura Hooper" userId="c7592c86-89d2-4053-bb21-f4f4479d71c8" providerId="ADAL" clId="{FDE0171F-C0C3-4E92-A8D6-43E683283747}" dt="2024-12-04T12:43:01.079" v="2892" actId="1035"/>
          <ac:spMkLst>
            <pc:docMk/>
            <pc:sldMk cId="3555928870" sldId="263"/>
            <ac:spMk id="17" creationId="{E8F1F627-625C-25EF-24AB-0BED0755808A}"/>
          </ac:spMkLst>
        </pc:spChg>
        <pc:spChg chg="add mod">
          <ac:chgData name="Laura Hooper" userId="c7592c86-89d2-4053-bb21-f4f4479d71c8" providerId="ADAL" clId="{FDE0171F-C0C3-4E92-A8D6-43E683283747}" dt="2024-12-04T12:43:09.490" v="2896" actId="1035"/>
          <ac:spMkLst>
            <pc:docMk/>
            <pc:sldMk cId="3555928870" sldId="263"/>
            <ac:spMk id="18" creationId="{0CB273AC-980B-88B0-3E9A-5D094C1C7955}"/>
          </ac:spMkLst>
        </pc:spChg>
        <pc:spChg chg="add mod">
          <ac:chgData name="Laura Hooper" userId="c7592c86-89d2-4053-bb21-f4f4479d71c8" providerId="ADAL" clId="{FDE0171F-C0C3-4E92-A8D6-43E683283747}" dt="2024-12-04T12:43:57.899" v="2930" actId="20577"/>
          <ac:spMkLst>
            <pc:docMk/>
            <pc:sldMk cId="3555928870" sldId="263"/>
            <ac:spMk id="19" creationId="{C3DBC9FE-35FB-1809-74B6-56D58D3297BF}"/>
          </ac:spMkLst>
        </pc:spChg>
        <pc:spChg chg="add mod">
          <ac:chgData name="Laura Hooper" userId="c7592c86-89d2-4053-bb21-f4f4479d71c8" providerId="ADAL" clId="{FDE0171F-C0C3-4E92-A8D6-43E683283747}" dt="2024-12-04T12:47:17.667" v="3021" actId="14100"/>
          <ac:spMkLst>
            <pc:docMk/>
            <pc:sldMk cId="3555928870" sldId="263"/>
            <ac:spMk id="20" creationId="{8BEE1B62-5728-A4DB-3F17-42E32F534CC2}"/>
          </ac:spMkLst>
        </pc:spChg>
        <pc:spChg chg="add mod">
          <ac:chgData name="Laura Hooper" userId="c7592c86-89d2-4053-bb21-f4f4479d71c8" providerId="ADAL" clId="{FDE0171F-C0C3-4E92-A8D6-43E683283747}" dt="2024-12-04T12:43:01.079" v="2892" actId="1035"/>
          <ac:spMkLst>
            <pc:docMk/>
            <pc:sldMk cId="3555928870" sldId="263"/>
            <ac:spMk id="21" creationId="{2BFAF668-C468-EF71-B381-A6AD539DBCBA}"/>
          </ac:spMkLst>
        </pc:spChg>
        <pc:spChg chg="add del mod">
          <ac:chgData name="Laura Hooper" userId="c7592c86-89d2-4053-bb21-f4f4479d71c8" providerId="ADAL" clId="{FDE0171F-C0C3-4E92-A8D6-43E683283747}" dt="2024-12-04T12:07:00.388" v="2606"/>
          <ac:spMkLst>
            <pc:docMk/>
            <pc:sldMk cId="3555928870" sldId="263"/>
            <ac:spMk id="22" creationId="{141D933F-51AE-1E75-0516-47672369EF70}"/>
          </ac:spMkLst>
        </pc:spChg>
        <pc:spChg chg="add mod">
          <ac:chgData name="Laura Hooper" userId="c7592c86-89d2-4053-bb21-f4f4479d71c8" providerId="ADAL" clId="{FDE0171F-C0C3-4E92-A8D6-43E683283747}" dt="2024-12-04T12:47:33.262" v="3025" actId="113"/>
          <ac:spMkLst>
            <pc:docMk/>
            <pc:sldMk cId="3555928870" sldId="263"/>
            <ac:spMk id="23" creationId="{69EC50E9-17F7-2AE9-9068-2D2D2B6266F8}"/>
          </ac:spMkLst>
        </pc:spChg>
        <pc:spChg chg="add mod">
          <ac:chgData name="Laura Hooper" userId="c7592c86-89d2-4053-bb21-f4f4479d71c8" providerId="ADAL" clId="{FDE0171F-C0C3-4E92-A8D6-43E683283747}" dt="2024-12-04T12:41:07.171" v="2846"/>
          <ac:spMkLst>
            <pc:docMk/>
            <pc:sldMk cId="3555928870" sldId="263"/>
            <ac:spMk id="24" creationId="{B2E9DE39-2651-583E-6DAB-E86729F66350}"/>
          </ac:spMkLst>
        </pc:spChg>
      </pc:sldChg>
      <pc:sldChg chg="addSp delSp modSp add mod">
        <pc:chgData name="Laura Hooper" userId="c7592c86-89d2-4053-bb21-f4f4479d71c8" providerId="ADAL" clId="{FDE0171F-C0C3-4E92-A8D6-43E683283747}" dt="2024-12-05T12:33:24.150" v="4991" actId="114"/>
        <pc:sldMkLst>
          <pc:docMk/>
          <pc:sldMk cId="3239881035" sldId="264"/>
        </pc:sldMkLst>
        <pc:spChg chg="mod">
          <ac:chgData name="Laura Hooper" userId="c7592c86-89d2-4053-bb21-f4f4479d71c8" providerId="ADAL" clId="{FDE0171F-C0C3-4E92-A8D6-43E683283747}" dt="2024-11-29T17:55:49.483" v="2381" actId="20577"/>
          <ac:spMkLst>
            <pc:docMk/>
            <pc:sldMk cId="3239881035" sldId="264"/>
            <ac:spMk id="2" creationId="{5F35A782-1E9C-D127-3FD2-2E282AFEC14F}"/>
          </ac:spMkLst>
        </pc:spChg>
        <pc:spChg chg="add mod">
          <ac:chgData name="Laura Hooper" userId="c7592c86-89d2-4053-bb21-f4f4479d71c8" providerId="ADAL" clId="{FDE0171F-C0C3-4E92-A8D6-43E683283747}" dt="2024-12-05T12:29:50.383" v="4934" actId="1036"/>
          <ac:spMkLst>
            <pc:docMk/>
            <pc:sldMk cId="3239881035" sldId="264"/>
            <ac:spMk id="3" creationId="{9C30B4C4-2450-C8B9-AB70-BE668FDB56A7}"/>
          </ac:spMkLst>
        </pc:spChg>
        <pc:spChg chg="add mod">
          <ac:chgData name="Laura Hooper" userId="c7592c86-89d2-4053-bb21-f4f4479d71c8" providerId="ADAL" clId="{FDE0171F-C0C3-4E92-A8D6-43E683283747}" dt="2024-12-04T17:31:56.953" v="3836"/>
          <ac:spMkLst>
            <pc:docMk/>
            <pc:sldMk cId="3239881035" sldId="264"/>
            <ac:spMk id="4" creationId="{C3BFC048-936D-6BD1-2278-2F3909C0D59E}"/>
          </ac:spMkLst>
        </pc:spChg>
        <pc:spChg chg="add del mod">
          <ac:chgData name="Laura Hooper" userId="c7592c86-89d2-4053-bb21-f4f4479d71c8" providerId="ADAL" clId="{FDE0171F-C0C3-4E92-A8D6-43E683283747}" dt="2024-12-05T12:17:32.969" v="4460" actId="478"/>
          <ac:spMkLst>
            <pc:docMk/>
            <pc:sldMk cId="3239881035" sldId="264"/>
            <ac:spMk id="5" creationId="{26766DAD-9F9D-FFCB-D375-6C571FC5A706}"/>
          </ac:spMkLst>
        </pc:spChg>
        <pc:spChg chg="add mod">
          <ac:chgData name="Laura Hooper" userId="c7592c86-89d2-4053-bb21-f4f4479d71c8" providerId="ADAL" clId="{FDE0171F-C0C3-4E92-A8D6-43E683283747}" dt="2024-12-05T12:17:29.075" v="4459" actId="20577"/>
          <ac:spMkLst>
            <pc:docMk/>
            <pc:sldMk cId="3239881035" sldId="264"/>
            <ac:spMk id="6" creationId="{8093F852-6369-5FE5-3A5A-AD4323A02945}"/>
          </ac:spMkLst>
        </pc:spChg>
        <pc:spChg chg="add mod">
          <ac:chgData name="Laura Hooper" userId="c7592c86-89d2-4053-bb21-f4f4479d71c8" providerId="ADAL" clId="{FDE0171F-C0C3-4E92-A8D6-43E683283747}" dt="2024-12-05T12:30:29.280" v="4945" actId="14100"/>
          <ac:spMkLst>
            <pc:docMk/>
            <pc:sldMk cId="3239881035" sldId="264"/>
            <ac:spMk id="7" creationId="{5AFD4DEF-0429-6FAF-3A0E-1121BBA06A5D}"/>
          </ac:spMkLst>
        </pc:spChg>
        <pc:spChg chg="add mod">
          <ac:chgData name="Laura Hooper" userId="c7592c86-89d2-4053-bb21-f4f4479d71c8" providerId="ADAL" clId="{FDE0171F-C0C3-4E92-A8D6-43E683283747}" dt="2024-12-05T12:29:26.744" v="4920" actId="20577"/>
          <ac:spMkLst>
            <pc:docMk/>
            <pc:sldMk cId="3239881035" sldId="264"/>
            <ac:spMk id="8" creationId="{FD0E8F5D-489C-4A92-A0DC-86260F0FFDA9}"/>
          </ac:spMkLst>
        </pc:spChg>
        <pc:spChg chg="add mod">
          <ac:chgData name="Laura Hooper" userId="c7592c86-89d2-4053-bb21-f4f4479d71c8" providerId="ADAL" clId="{FDE0171F-C0C3-4E92-A8D6-43E683283747}" dt="2024-12-05T12:30:25.922" v="4944" actId="14100"/>
          <ac:spMkLst>
            <pc:docMk/>
            <pc:sldMk cId="3239881035" sldId="264"/>
            <ac:spMk id="9" creationId="{CBECD1CB-18EF-55CF-FDAF-C6052207B513}"/>
          </ac:spMkLst>
        </pc:spChg>
        <pc:spChg chg="add mod">
          <ac:chgData name="Laura Hooper" userId="c7592c86-89d2-4053-bb21-f4f4479d71c8" providerId="ADAL" clId="{FDE0171F-C0C3-4E92-A8D6-43E683283747}" dt="2024-12-05T12:30:32.100" v="4946" actId="14100"/>
          <ac:spMkLst>
            <pc:docMk/>
            <pc:sldMk cId="3239881035" sldId="264"/>
            <ac:spMk id="10" creationId="{01BD3599-75B9-70FA-48A8-B4D583D99A22}"/>
          </ac:spMkLst>
        </pc:spChg>
        <pc:spChg chg="add mod">
          <ac:chgData name="Laura Hooper" userId="c7592c86-89d2-4053-bb21-f4f4479d71c8" providerId="ADAL" clId="{FDE0171F-C0C3-4E92-A8D6-43E683283747}" dt="2024-12-05T12:30:35.152" v="4947" actId="20577"/>
          <ac:spMkLst>
            <pc:docMk/>
            <pc:sldMk cId="3239881035" sldId="264"/>
            <ac:spMk id="11" creationId="{631C7EAA-12E2-091E-2083-D3D04C2545AF}"/>
          </ac:spMkLst>
        </pc:spChg>
        <pc:spChg chg="add mod">
          <ac:chgData name="Laura Hooper" userId="c7592c86-89d2-4053-bb21-f4f4479d71c8" providerId="ADAL" clId="{FDE0171F-C0C3-4E92-A8D6-43E683283747}" dt="2024-12-05T12:30:21.690" v="4943" actId="14100"/>
          <ac:spMkLst>
            <pc:docMk/>
            <pc:sldMk cId="3239881035" sldId="264"/>
            <ac:spMk id="12" creationId="{18546B7A-A883-91DA-9D53-4AEFFFF5706A}"/>
          </ac:spMkLst>
        </pc:spChg>
        <pc:spChg chg="add mod">
          <ac:chgData name="Laura Hooper" userId="c7592c86-89d2-4053-bb21-f4f4479d71c8" providerId="ADAL" clId="{FDE0171F-C0C3-4E92-A8D6-43E683283747}" dt="2024-12-05T12:31:46.655" v="4967" actId="14100"/>
          <ac:spMkLst>
            <pc:docMk/>
            <pc:sldMk cId="3239881035" sldId="264"/>
            <ac:spMk id="13" creationId="{C30EF477-2086-FD5C-36E9-884E155C34DF}"/>
          </ac:spMkLst>
        </pc:spChg>
        <pc:spChg chg="add mod">
          <ac:chgData name="Laura Hooper" userId="c7592c86-89d2-4053-bb21-f4f4479d71c8" providerId="ADAL" clId="{FDE0171F-C0C3-4E92-A8D6-43E683283747}" dt="2024-12-05T12:31:21.717" v="4951" actId="20577"/>
          <ac:spMkLst>
            <pc:docMk/>
            <pc:sldMk cId="3239881035" sldId="264"/>
            <ac:spMk id="14" creationId="{46185508-0A79-94FF-9656-B6250BD387B9}"/>
          </ac:spMkLst>
        </pc:spChg>
        <pc:spChg chg="add mod">
          <ac:chgData name="Laura Hooper" userId="c7592c86-89d2-4053-bb21-f4f4479d71c8" providerId="ADAL" clId="{FDE0171F-C0C3-4E92-A8D6-43E683283747}" dt="2024-12-05T12:31:44.453" v="4966" actId="14100"/>
          <ac:spMkLst>
            <pc:docMk/>
            <pc:sldMk cId="3239881035" sldId="264"/>
            <ac:spMk id="15" creationId="{DC2F1234-4DA6-0B0E-5FBF-0240B45485BC}"/>
          </ac:spMkLst>
        </pc:spChg>
        <pc:spChg chg="add mod">
          <ac:chgData name="Laura Hooper" userId="c7592c86-89d2-4053-bb21-f4f4479d71c8" providerId="ADAL" clId="{FDE0171F-C0C3-4E92-A8D6-43E683283747}" dt="2024-12-05T12:33:24.150" v="4991" actId="114"/>
          <ac:spMkLst>
            <pc:docMk/>
            <pc:sldMk cId="3239881035" sldId="264"/>
            <ac:spMk id="16" creationId="{715BD1A7-30B2-BCDB-56C8-F2A6E6F24D28}"/>
          </ac:spMkLst>
        </pc:spChg>
        <pc:spChg chg="add mod">
          <ac:chgData name="Laura Hooper" userId="c7592c86-89d2-4053-bb21-f4f4479d71c8" providerId="ADAL" clId="{FDE0171F-C0C3-4E92-A8D6-43E683283747}" dt="2024-12-05T12:31:24.895" v="4952" actId="20577"/>
          <ac:spMkLst>
            <pc:docMk/>
            <pc:sldMk cId="3239881035" sldId="264"/>
            <ac:spMk id="17" creationId="{F27071D6-D60C-6375-97A3-A4F070A28F73}"/>
          </ac:spMkLst>
        </pc:spChg>
        <pc:spChg chg="add mod">
          <ac:chgData name="Laura Hooper" userId="c7592c86-89d2-4053-bb21-f4f4479d71c8" providerId="ADAL" clId="{FDE0171F-C0C3-4E92-A8D6-43E683283747}" dt="2024-12-05T12:32:04.952" v="4971" actId="14100"/>
          <ac:spMkLst>
            <pc:docMk/>
            <pc:sldMk cId="3239881035" sldId="264"/>
            <ac:spMk id="18" creationId="{7B34CFC4-F902-FE6A-4B76-17F16E14214D}"/>
          </ac:spMkLst>
        </pc:spChg>
      </pc:sldChg>
      <pc:sldChg chg="addSp delSp modSp add mod">
        <pc:chgData name="Laura Hooper" userId="c7592c86-89d2-4053-bb21-f4f4479d71c8" providerId="ADAL" clId="{FDE0171F-C0C3-4E92-A8D6-43E683283747}" dt="2024-12-05T12:33:47.320" v="5012" actId="20577"/>
        <pc:sldMkLst>
          <pc:docMk/>
          <pc:sldMk cId="1928258598" sldId="265"/>
        </pc:sldMkLst>
        <pc:spChg chg="mod">
          <ac:chgData name="Laura Hooper" userId="c7592c86-89d2-4053-bb21-f4f4479d71c8" providerId="ADAL" clId="{FDE0171F-C0C3-4E92-A8D6-43E683283747}" dt="2024-12-05T12:33:47.320" v="5012" actId="20577"/>
          <ac:spMkLst>
            <pc:docMk/>
            <pc:sldMk cId="1928258598" sldId="265"/>
            <ac:spMk id="2" creationId="{F2AAC92B-3643-0E03-03C4-97FA9597193C}"/>
          </ac:spMkLst>
        </pc:spChg>
        <pc:spChg chg="add mod">
          <ac:chgData name="Laura Hooper" userId="c7592c86-89d2-4053-bb21-f4f4479d71c8" providerId="ADAL" clId="{FDE0171F-C0C3-4E92-A8D6-43E683283747}" dt="2024-12-04T14:24:31.417" v="3186" actId="20577"/>
          <ac:spMkLst>
            <pc:docMk/>
            <pc:sldMk cId="1928258598" sldId="265"/>
            <ac:spMk id="3" creationId="{A8D9C9E4-603F-5D69-BAF4-0052DB98156E}"/>
          </ac:spMkLst>
        </pc:spChg>
        <pc:spChg chg="add mod">
          <ac:chgData name="Laura Hooper" userId="c7592c86-89d2-4053-bb21-f4f4479d71c8" providerId="ADAL" clId="{FDE0171F-C0C3-4E92-A8D6-43E683283747}" dt="2024-12-04T14:22:27.325" v="3123" actId="20577"/>
          <ac:spMkLst>
            <pc:docMk/>
            <pc:sldMk cId="1928258598" sldId="265"/>
            <ac:spMk id="4" creationId="{F44FD91F-83F7-7651-00DB-248805DC28D2}"/>
          </ac:spMkLst>
        </pc:spChg>
        <pc:spChg chg="add mod">
          <ac:chgData name="Laura Hooper" userId="c7592c86-89d2-4053-bb21-f4f4479d71c8" providerId="ADAL" clId="{FDE0171F-C0C3-4E92-A8D6-43E683283747}" dt="2024-12-04T14:24:46.926" v="3193" actId="20577"/>
          <ac:spMkLst>
            <pc:docMk/>
            <pc:sldMk cId="1928258598" sldId="265"/>
            <ac:spMk id="5" creationId="{72D645AD-7497-80B9-BD80-4AD845BBF27E}"/>
          </ac:spMkLst>
        </pc:spChg>
        <pc:spChg chg="add mod">
          <ac:chgData name="Laura Hooper" userId="c7592c86-89d2-4053-bb21-f4f4479d71c8" providerId="ADAL" clId="{FDE0171F-C0C3-4E92-A8D6-43E683283747}" dt="2024-12-04T17:05:09.811" v="3318" actId="14100"/>
          <ac:spMkLst>
            <pc:docMk/>
            <pc:sldMk cId="1928258598" sldId="265"/>
            <ac:spMk id="6" creationId="{19308C73-C0DA-E8C8-9F6A-AEE49185C5CB}"/>
          </ac:spMkLst>
        </pc:spChg>
        <pc:spChg chg="add mod">
          <ac:chgData name="Laura Hooper" userId="c7592c86-89d2-4053-bb21-f4f4479d71c8" providerId="ADAL" clId="{FDE0171F-C0C3-4E92-A8D6-43E683283747}" dt="2024-12-04T17:05:54.301" v="3351" actId="20577"/>
          <ac:spMkLst>
            <pc:docMk/>
            <pc:sldMk cId="1928258598" sldId="265"/>
            <ac:spMk id="7" creationId="{ABD30276-D181-95C3-2F1B-653C0EFA79AB}"/>
          </ac:spMkLst>
        </pc:spChg>
        <pc:spChg chg="add mod">
          <ac:chgData name="Laura Hooper" userId="c7592c86-89d2-4053-bb21-f4f4479d71c8" providerId="ADAL" clId="{FDE0171F-C0C3-4E92-A8D6-43E683283747}" dt="2024-12-04T17:06:39.286" v="3357" actId="20577"/>
          <ac:spMkLst>
            <pc:docMk/>
            <pc:sldMk cId="1928258598" sldId="265"/>
            <ac:spMk id="8" creationId="{1FC6015D-234C-33A7-39A2-4CD0416C473B}"/>
          </ac:spMkLst>
        </pc:spChg>
        <pc:spChg chg="add mod">
          <ac:chgData name="Laura Hooper" userId="c7592c86-89d2-4053-bb21-f4f4479d71c8" providerId="ADAL" clId="{FDE0171F-C0C3-4E92-A8D6-43E683283747}" dt="2024-12-04T17:05:59.301" v="3356" actId="20577"/>
          <ac:spMkLst>
            <pc:docMk/>
            <pc:sldMk cId="1928258598" sldId="265"/>
            <ac:spMk id="9" creationId="{9001084F-6E78-4DEA-01C6-B4BDB43F59C5}"/>
          </ac:spMkLst>
        </pc:spChg>
        <pc:spChg chg="add mod">
          <ac:chgData name="Laura Hooper" userId="c7592c86-89d2-4053-bb21-f4f4479d71c8" providerId="ADAL" clId="{FDE0171F-C0C3-4E92-A8D6-43E683283747}" dt="2024-12-04T17:05:37.210" v="3345" actId="20577"/>
          <ac:spMkLst>
            <pc:docMk/>
            <pc:sldMk cId="1928258598" sldId="265"/>
            <ac:spMk id="10" creationId="{E109545B-5094-5BB6-0FCA-E105E979C64A}"/>
          </ac:spMkLst>
        </pc:spChg>
        <pc:spChg chg="add mod">
          <ac:chgData name="Laura Hooper" userId="c7592c86-89d2-4053-bb21-f4f4479d71c8" providerId="ADAL" clId="{FDE0171F-C0C3-4E92-A8D6-43E683283747}" dt="2024-12-05T12:33:19.917" v="4990" actId="114"/>
          <ac:spMkLst>
            <pc:docMk/>
            <pc:sldMk cId="1928258598" sldId="265"/>
            <ac:spMk id="11" creationId="{1D4AD8F0-75B1-CBAD-F9A0-82D901A83F5C}"/>
          </ac:spMkLst>
        </pc:spChg>
        <pc:spChg chg="add mod">
          <ac:chgData name="Laura Hooper" userId="c7592c86-89d2-4053-bb21-f4f4479d71c8" providerId="ADAL" clId="{FDE0171F-C0C3-4E92-A8D6-43E683283747}" dt="2024-12-04T17:08:28.090" v="3438" actId="20577"/>
          <ac:spMkLst>
            <pc:docMk/>
            <pc:sldMk cId="1928258598" sldId="265"/>
            <ac:spMk id="12" creationId="{CE6C519B-8A79-31D7-8A41-1AFAF62C7575}"/>
          </ac:spMkLst>
        </pc:spChg>
        <pc:spChg chg="add mod">
          <ac:chgData name="Laura Hooper" userId="c7592c86-89d2-4053-bb21-f4f4479d71c8" providerId="ADAL" clId="{FDE0171F-C0C3-4E92-A8D6-43E683283747}" dt="2024-12-05T12:22:32.583" v="4741" actId="20577"/>
          <ac:spMkLst>
            <pc:docMk/>
            <pc:sldMk cId="1928258598" sldId="265"/>
            <ac:spMk id="13" creationId="{A2D05FFE-F0CD-3529-948D-BEA7231F9229}"/>
          </ac:spMkLst>
        </pc:spChg>
        <pc:spChg chg="add del mod">
          <ac:chgData name="Laura Hooper" userId="c7592c86-89d2-4053-bb21-f4f4479d71c8" providerId="ADAL" clId="{FDE0171F-C0C3-4E92-A8D6-43E683283747}" dt="2024-12-04T17:07:29.850" v="3361" actId="478"/>
          <ac:spMkLst>
            <pc:docMk/>
            <pc:sldMk cId="1928258598" sldId="265"/>
            <ac:spMk id="13" creationId="{C508FCE7-9820-64F0-5DF8-019F207AA106}"/>
          </ac:spMkLst>
        </pc:spChg>
        <pc:spChg chg="add mod">
          <ac:chgData name="Laura Hooper" userId="c7592c86-89d2-4053-bb21-f4f4479d71c8" providerId="ADAL" clId="{FDE0171F-C0C3-4E92-A8D6-43E683283747}" dt="2024-12-04T17:07:38.687" v="3365" actId="14100"/>
          <ac:spMkLst>
            <pc:docMk/>
            <pc:sldMk cId="1928258598" sldId="265"/>
            <ac:spMk id="14" creationId="{31B8E562-AFF6-028C-76A3-CDD00959FADB}"/>
          </ac:spMkLst>
        </pc:spChg>
        <pc:spChg chg="add mod">
          <ac:chgData name="Laura Hooper" userId="c7592c86-89d2-4053-bb21-f4f4479d71c8" providerId="ADAL" clId="{FDE0171F-C0C3-4E92-A8D6-43E683283747}" dt="2024-12-04T17:11:15.620" v="3512" actId="14100"/>
          <ac:spMkLst>
            <pc:docMk/>
            <pc:sldMk cId="1928258598" sldId="265"/>
            <ac:spMk id="15" creationId="{1C52F180-2C4D-4339-F28B-E19F4246570C}"/>
          </ac:spMkLst>
        </pc:spChg>
        <pc:spChg chg="add mod">
          <ac:chgData name="Laura Hooper" userId="c7592c86-89d2-4053-bb21-f4f4479d71c8" providerId="ADAL" clId="{FDE0171F-C0C3-4E92-A8D6-43E683283747}" dt="2024-12-04T17:11:23.283" v="3521" actId="1035"/>
          <ac:spMkLst>
            <pc:docMk/>
            <pc:sldMk cId="1928258598" sldId="265"/>
            <ac:spMk id="16" creationId="{35FEEE18-AAC4-BA31-F36F-31A87F6E9EE1}"/>
          </ac:spMkLst>
        </pc:spChg>
        <pc:spChg chg="add mod">
          <ac:chgData name="Laura Hooper" userId="c7592c86-89d2-4053-bb21-f4f4479d71c8" providerId="ADAL" clId="{FDE0171F-C0C3-4E92-A8D6-43E683283747}" dt="2024-12-04T17:11:23.283" v="3521" actId="1035"/>
          <ac:spMkLst>
            <pc:docMk/>
            <pc:sldMk cId="1928258598" sldId="265"/>
            <ac:spMk id="17" creationId="{5C13317E-805A-6374-D0B1-66F6E90E3C1C}"/>
          </ac:spMkLst>
        </pc:spChg>
        <pc:spChg chg="add mod">
          <ac:chgData name="Laura Hooper" userId="c7592c86-89d2-4053-bb21-f4f4479d71c8" providerId="ADAL" clId="{FDE0171F-C0C3-4E92-A8D6-43E683283747}" dt="2024-12-05T12:22:15.113" v="4690" actId="20577"/>
          <ac:spMkLst>
            <pc:docMk/>
            <pc:sldMk cId="1928258598" sldId="265"/>
            <ac:spMk id="18" creationId="{42D82980-177D-BAE6-A362-57FA4E906458}"/>
          </ac:spMkLst>
        </pc:spChg>
        <pc:spChg chg="add del mod">
          <ac:chgData name="Laura Hooper" userId="c7592c86-89d2-4053-bb21-f4f4479d71c8" providerId="ADAL" clId="{FDE0171F-C0C3-4E92-A8D6-43E683283747}" dt="2024-12-04T17:10:38.014" v="3500" actId="478"/>
          <ac:spMkLst>
            <pc:docMk/>
            <pc:sldMk cId="1928258598" sldId="265"/>
            <ac:spMk id="18" creationId="{6821C0D0-38A3-6E39-8DEA-8CCD67897E9D}"/>
          </ac:spMkLst>
        </pc:spChg>
        <pc:spChg chg="add mod">
          <ac:chgData name="Laura Hooper" userId="c7592c86-89d2-4053-bb21-f4f4479d71c8" providerId="ADAL" clId="{FDE0171F-C0C3-4E92-A8D6-43E683283747}" dt="2024-12-04T17:12:38.219" v="3589" actId="20577"/>
          <ac:spMkLst>
            <pc:docMk/>
            <pc:sldMk cId="1928258598" sldId="265"/>
            <ac:spMk id="19" creationId="{B70A1A4A-AFFE-ABA0-9683-F6601581B448}"/>
          </ac:spMkLst>
        </pc:spChg>
        <pc:spChg chg="add mod">
          <ac:chgData name="Laura Hooper" userId="c7592c86-89d2-4053-bb21-f4f4479d71c8" providerId="ADAL" clId="{FDE0171F-C0C3-4E92-A8D6-43E683283747}" dt="2024-12-04T17:12:20.193" v="3524" actId="20577"/>
          <ac:spMkLst>
            <pc:docMk/>
            <pc:sldMk cId="1928258598" sldId="265"/>
            <ac:spMk id="20" creationId="{97DE9EC0-E682-BDEE-6CC8-BFB983C9AC0E}"/>
          </ac:spMkLst>
        </pc:spChg>
        <pc:spChg chg="add mod">
          <ac:chgData name="Laura Hooper" userId="c7592c86-89d2-4053-bb21-f4f4479d71c8" providerId="ADAL" clId="{FDE0171F-C0C3-4E92-A8D6-43E683283747}" dt="2024-12-04T17:12:49.235" v="3593" actId="14100"/>
          <ac:spMkLst>
            <pc:docMk/>
            <pc:sldMk cId="1928258598" sldId="265"/>
            <ac:spMk id="21" creationId="{02F4BF7A-6B52-B1C9-7B64-BDDA6820C82C}"/>
          </ac:spMkLst>
        </pc:spChg>
        <pc:spChg chg="add mod">
          <ac:chgData name="Laura Hooper" userId="c7592c86-89d2-4053-bb21-f4f4479d71c8" providerId="ADAL" clId="{FDE0171F-C0C3-4E92-A8D6-43E683283747}" dt="2024-12-04T17:14:35.251" v="3639" actId="20577"/>
          <ac:spMkLst>
            <pc:docMk/>
            <pc:sldMk cId="1928258598" sldId="265"/>
            <ac:spMk id="22" creationId="{13E61EE0-6FF0-8F00-F0F0-ACE217F869B8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3" creationId="{5559BF60-F964-BCE5-53FC-01BDEE6A84BB}"/>
          </ac:spMkLst>
        </pc:spChg>
        <pc:spChg chg="add mod">
          <ac:chgData name="Laura Hooper" userId="c7592c86-89d2-4053-bb21-f4f4479d71c8" providerId="ADAL" clId="{FDE0171F-C0C3-4E92-A8D6-43E683283747}" dt="2024-12-05T12:22:44.841" v="4757" actId="14100"/>
          <ac:spMkLst>
            <pc:docMk/>
            <pc:sldMk cId="1928258598" sldId="265"/>
            <ac:spMk id="23" creationId="{B417C21F-43DF-ED6A-6DB0-83B5AF626CC2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4" creationId="{8DF245C4-6B89-0E69-EE65-13F22CB6E666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5" creationId="{5A59EA79-E943-945E-0618-A1E9BE1187CF}"/>
          </ac:spMkLst>
        </pc:spChg>
        <pc:spChg chg="add del mod">
          <ac:chgData name="Laura Hooper" userId="c7592c86-89d2-4053-bb21-f4f4479d71c8" providerId="ADAL" clId="{FDE0171F-C0C3-4E92-A8D6-43E683283747}" dt="2024-12-04T17:18:16.480" v="3757" actId="21"/>
          <ac:spMkLst>
            <pc:docMk/>
            <pc:sldMk cId="1928258598" sldId="265"/>
            <ac:spMk id="26" creationId="{2B9CE272-5FA6-2F92-C2F8-CFD33A731E15}"/>
          </ac:spMkLst>
        </pc:spChg>
      </pc:sldChg>
      <pc:sldMasterChg chg="addSp delSp modSp mod modSldLayout">
        <pc:chgData name="Laura Hooper" userId="c7592c86-89d2-4053-bb21-f4f4479d71c8" providerId="ADAL" clId="{FDE0171F-C0C3-4E92-A8D6-43E683283747}" dt="2024-11-29T16:49:37.606" v="753" actId="478"/>
        <pc:sldMasterMkLst>
          <pc:docMk/>
          <pc:sldMasterMk cId="1965139058" sldId="2147483648"/>
        </pc:sldMasterMkLst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2" creationId="{25B45AC1-3B71-CA2C-EAD2-87A28DF17030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3" creationId="{9C783127-1434-E46D-3AFA-F90A5E825443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4" creationId="{9120DBB1-C9C1-DD20-9AF7-CAC92B2EF596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5" creationId="{E82EDB1D-6827-A50B-F78E-67BD6FC4C04F}"/>
          </ac:spMkLst>
        </pc:spChg>
        <pc:spChg chg="del">
          <ac:chgData name="Laura Hooper" userId="c7592c86-89d2-4053-bb21-f4f4479d71c8" providerId="ADAL" clId="{FDE0171F-C0C3-4E92-A8D6-43E683283747}" dt="2024-11-29T16:39:06.872" v="546" actId="478"/>
          <ac:spMkLst>
            <pc:docMk/>
            <pc:sldMasterMk cId="1965139058" sldId="2147483648"/>
            <ac:spMk id="6" creationId="{99E11077-028A-CEA2-EF9B-86A8D35F8DE3}"/>
          </ac:spMkLst>
        </pc:spChg>
        <pc:spChg chg="add mod">
          <ac:chgData name="Laura Hooper" userId="c7592c86-89d2-4053-bb21-f4f4479d71c8" providerId="ADAL" clId="{FDE0171F-C0C3-4E92-A8D6-43E683283747}" dt="2024-11-29T16:46:31.495" v="702"/>
          <ac:spMkLst>
            <pc:docMk/>
            <pc:sldMasterMk cId="1965139058" sldId="2147483648"/>
            <ac:spMk id="10" creationId="{1D443489-DAF7-9CC1-4376-FE2A1F69D014}"/>
          </ac:spMkLst>
        </pc:spChg>
        <pc:spChg chg="add del mod">
          <ac:chgData name="Laura Hooper" userId="c7592c86-89d2-4053-bb21-f4f4479d71c8" providerId="ADAL" clId="{FDE0171F-C0C3-4E92-A8D6-43E683283747}" dt="2024-11-29T16:49:37.606" v="753" actId="478"/>
          <ac:spMkLst>
            <pc:docMk/>
            <pc:sldMasterMk cId="1965139058" sldId="2147483648"/>
            <ac:spMk id="11" creationId="{F8861A46-CB00-1DDB-3289-F4656F8A2627}"/>
          </ac:spMkLst>
        </pc:sp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7" creationId="{DA4638C4-BE6E-6729-4339-FED1CF94DE13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8" creationId="{5D62D60A-7E20-1145-E43E-261F1E722F58}"/>
          </ac:picMkLst>
        </pc:picChg>
        <pc:picChg chg="add mod">
          <ac:chgData name="Laura Hooper" userId="c7592c86-89d2-4053-bb21-f4f4479d71c8" providerId="ADAL" clId="{FDE0171F-C0C3-4E92-A8D6-43E683283747}" dt="2024-11-29T16:39:07.885" v="547"/>
          <ac:picMkLst>
            <pc:docMk/>
            <pc:sldMasterMk cId="1965139058" sldId="2147483648"/>
            <ac:picMk id="9" creationId="{25A58FED-0228-C2C5-C5F3-F99FF4D1A5CF}"/>
          </ac:picMkLst>
        </pc:picChg>
        <pc:sldLayoutChg chg="addSp delSp modSp mod">
          <pc:chgData name="Laura Hooper" userId="c7592c86-89d2-4053-bb21-f4f4479d71c8" providerId="ADAL" clId="{FDE0171F-C0C3-4E92-A8D6-43E683283747}" dt="2024-11-29T16:49:06.822" v="751" actId="21"/>
          <pc:sldLayoutMkLst>
            <pc:docMk/>
            <pc:sldMasterMk cId="1965139058" sldId="2147483648"/>
            <pc:sldLayoutMk cId="2249255896" sldId="2147483655"/>
          </pc:sldLayoutMkLst>
          <pc:spChg chg="del">
            <ac:chgData name="Laura Hooper" userId="c7592c86-89d2-4053-bb21-f4f4479d71c8" providerId="ADAL" clId="{FDE0171F-C0C3-4E92-A8D6-43E683283747}" dt="2024-11-29T16:39:58.488" v="548" actId="478"/>
            <ac:spMkLst>
              <pc:docMk/>
              <pc:sldMasterMk cId="1965139058" sldId="2147483648"/>
              <pc:sldLayoutMk cId="2249255896" sldId="2147483655"/>
              <ac:spMk id="2" creationId="{5750F946-679E-B17B-DCE4-A86D11AA44C0}"/>
            </ac:spMkLst>
          </pc:spChg>
          <pc:spChg chg="del">
            <ac:chgData name="Laura Hooper" userId="c7592c86-89d2-4053-bb21-f4f4479d71c8" providerId="ADAL" clId="{FDE0171F-C0C3-4E92-A8D6-43E683283747}" dt="2024-11-29T16:40:02.077" v="550" actId="478"/>
            <ac:spMkLst>
              <pc:docMk/>
              <pc:sldMasterMk cId="1965139058" sldId="2147483648"/>
              <pc:sldLayoutMk cId="2249255896" sldId="2147483655"/>
              <ac:spMk id="3" creationId="{86B6E284-8896-FFA6-3F0A-656143F1BEF0}"/>
            </ac:spMkLst>
          </pc:spChg>
          <pc:spChg chg="del">
            <ac:chgData name="Laura Hooper" userId="c7592c86-89d2-4053-bb21-f4f4479d71c8" providerId="ADAL" clId="{FDE0171F-C0C3-4E92-A8D6-43E683283747}" dt="2024-11-29T16:40:01.125" v="549" actId="478"/>
            <ac:spMkLst>
              <pc:docMk/>
              <pc:sldMasterMk cId="1965139058" sldId="2147483648"/>
              <pc:sldLayoutMk cId="2249255896" sldId="2147483655"/>
              <ac:spMk id="4" creationId="{BA485D19-FB4C-276A-8589-F38E44B4652C}"/>
            </ac:spMkLst>
          </pc:spChg>
          <pc:spChg chg="add del mod">
            <ac:chgData name="Laura Hooper" userId="c7592c86-89d2-4053-bb21-f4f4479d71c8" providerId="ADAL" clId="{FDE0171F-C0C3-4E92-A8D6-43E683283747}" dt="2024-11-29T16:48:12.473" v="745" actId="478"/>
            <ac:spMkLst>
              <pc:docMk/>
              <pc:sldMasterMk cId="1965139058" sldId="2147483648"/>
              <pc:sldLayoutMk cId="2249255896" sldId="2147483655"/>
              <ac:spMk id="5" creationId="{9CD0E4D1-AA19-B0B6-CE76-D319DCBA66C2}"/>
            </ac:spMkLst>
          </pc:spChg>
          <pc:spChg chg="add del">
            <ac:chgData name="Laura Hooper" userId="c7592c86-89d2-4053-bb21-f4f4479d71c8" providerId="ADAL" clId="{FDE0171F-C0C3-4E92-A8D6-43E683283747}" dt="2024-11-29T16:47:22.337" v="707" actId="11529"/>
            <ac:spMkLst>
              <pc:docMk/>
              <pc:sldMasterMk cId="1965139058" sldId="2147483648"/>
              <pc:sldLayoutMk cId="2249255896" sldId="2147483655"/>
              <ac:spMk id="6" creationId="{22BB8243-644F-73D0-CC59-710908DFAE34}"/>
            </ac:spMkLst>
          </pc:spChg>
          <pc:spChg chg="add del mod">
            <ac:chgData name="Laura Hooper" userId="c7592c86-89d2-4053-bb21-f4f4479d71c8" providerId="ADAL" clId="{FDE0171F-C0C3-4E92-A8D6-43E683283747}" dt="2024-11-29T16:49:06.822" v="751" actId="21"/>
            <ac:spMkLst>
              <pc:docMk/>
              <pc:sldMasterMk cId="1965139058" sldId="2147483648"/>
              <pc:sldLayoutMk cId="2249255896" sldId="2147483655"/>
              <ac:spMk id="7" creationId="{F8861A46-CB00-1DDB-3289-F4656F8A2627}"/>
            </ac:spMkLst>
          </pc:spChg>
        </pc:sldLayoutChg>
        <pc:sldLayoutChg chg="modSp">
          <pc:chgData name="Laura Hooper" userId="c7592c86-89d2-4053-bb21-f4f4479d71c8" providerId="ADAL" clId="{FDE0171F-C0C3-4E92-A8D6-43E683283747}" dt="2024-11-29T16:38:51.571" v="544" actId="735"/>
          <pc:sldLayoutMkLst>
            <pc:docMk/>
            <pc:sldMasterMk cId="1965139058" sldId="2147483648"/>
            <pc:sldLayoutMk cId="131786637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70D4B-9627-4CF9-9604-A5E87614C4DA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FB23-C705-48E1-8DBF-768F432A19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58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FB23-C705-48E1-8DBF-768F432A19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4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5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A4638C4-BE6E-6729-4339-FED1CF94D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806977" y="-1506893"/>
            <a:ext cx="6578046" cy="98717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62D60A-7E20-1145-E43E-261F1E722F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95" y="0"/>
            <a:ext cx="2696035" cy="3195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A58FED-0228-C2C5-C5F3-F99FF4D1A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7314" y="3442319"/>
            <a:ext cx="2343091" cy="33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43489-DAF7-9CC1-4376-FE2A1F69D014}"/>
              </a:ext>
            </a:extLst>
          </p:cNvPr>
          <p:cNvSpPr txBox="1"/>
          <p:nvPr userDrawn="1"/>
        </p:nvSpPr>
        <p:spPr>
          <a:xfrm>
            <a:off x="4678786" y="377073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veat" pitchFamily="2" charset="0"/>
              </a:rPr>
              <a:t>Christmas Quiz</a:t>
            </a:r>
          </a:p>
        </p:txBody>
      </p:sp>
    </p:spTree>
    <p:extLst>
      <p:ext uri="{BB962C8B-B14F-4D97-AF65-F5344CB8AC3E}">
        <p14:creationId xmlns:p14="http://schemas.microsoft.com/office/powerpoint/2010/main" val="196513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General </a:t>
            </a:r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9C9E4-603F-5D69-BAF4-0052DB98156E}"/>
              </a:ext>
            </a:extLst>
          </p:cNvPr>
          <p:cNvSpPr txBox="1"/>
          <p:nvPr/>
        </p:nvSpPr>
        <p:spPr>
          <a:xfrm>
            <a:off x="2995049" y="1924704"/>
            <a:ext cx="530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does Boxing Day get its name from?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4FD91F-83F7-7651-00DB-248805DC28D2}"/>
              </a:ext>
            </a:extLst>
          </p:cNvPr>
          <p:cNvSpPr/>
          <p:nvPr/>
        </p:nvSpPr>
        <p:spPr>
          <a:xfrm>
            <a:off x="2492780" y="189416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645AD-7497-80B9-BD80-4AD845BBF27E}"/>
              </a:ext>
            </a:extLst>
          </p:cNvPr>
          <p:cNvSpPr txBox="1"/>
          <p:nvPr/>
        </p:nvSpPr>
        <p:spPr>
          <a:xfrm>
            <a:off x="2961188" y="2123743"/>
            <a:ext cx="5308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The money collected in church alms-boxes for the poor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08C73-C0DA-E8C8-9F6A-AEE49185C5CB}"/>
              </a:ext>
            </a:extLst>
          </p:cNvPr>
          <p:cNvSpPr/>
          <p:nvPr/>
        </p:nvSpPr>
        <p:spPr>
          <a:xfrm>
            <a:off x="8302332" y="1936906"/>
            <a:ext cx="213625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Alms box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30276-D181-95C3-2F1B-653C0EFA79AB}"/>
              </a:ext>
            </a:extLst>
          </p:cNvPr>
          <p:cNvSpPr txBox="1"/>
          <p:nvPr/>
        </p:nvSpPr>
        <p:spPr>
          <a:xfrm>
            <a:off x="2995049" y="2622429"/>
            <a:ext cx="530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is colder, the North or South Pole?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C6015D-234C-33A7-39A2-4CD0416C473B}"/>
              </a:ext>
            </a:extLst>
          </p:cNvPr>
          <p:cNvSpPr/>
          <p:nvPr/>
        </p:nvSpPr>
        <p:spPr>
          <a:xfrm>
            <a:off x="2492780" y="259188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1084F-6E78-4DEA-01C6-B4BDB43F59C5}"/>
              </a:ext>
            </a:extLst>
          </p:cNvPr>
          <p:cNvSpPr/>
          <p:nvPr/>
        </p:nvSpPr>
        <p:spPr>
          <a:xfrm>
            <a:off x="9021452" y="2634631"/>
            <a:ext cx="141713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South Pole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9545B-5094-5BB6-0FCA-E105E979C64A}"/>
              </a:ext>
            </a:extLst>
          </p:cNvPr>
          <p:cNvSpPr txBox="1"/>
          <p:nvPr/>
        </p:nvSpPr>
        <p:spPr>
          <a:xfrm>
            <a:off x="2961187" y="2828727"/>
            <a:ext cx="6738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North pole is warmer by about 10 degrees C in summer &amp; 2 C in winter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AD8F0-75B1-CBAD-F9A0-82D901A83F5C}"/>
              </a:ext>
            </a:extLst>
          </p:cNvPr>
          <p:cNvSpPr txBox="1"/>
          <p:nvPr/>
        </p:nvSpPr>
        <p:spPr>
          <a:xfrm>
            <a:off x="2995049" y="3307841"/>
            <a:ext cx="673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as many of Santa’s reindeer as you can – </a:t>
            </a:r>
            <a:r>
              <a:rPr lang="en-GB" sz="1400" b="1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1point per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6C519B-8A79-31D7-8A41-1AFAF62C7575}"/>
              </a:ext>
            </a:extLst>
          </p:cNvPr>
          <p:cNvSpPr/>
          <p:nvPr/>
        </p:nvSpPr>
        <p:spPr>
          <a:xfrm>
            <a:off x="2492780" y="327730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8E562-AFF6-028C-76A3-CDD00959FADB}"/>
              </a:ext>
            </a:extLst>
          </p:cNvPr>
          <p:cNvSpPr txBox="1"/>
          <p:nvPr/>
        </p:nvSpPr>
        <p:spPr>
          <a:xfrm>
            <a:off x="2961187" y="3514139"/>
            <a:ext cx="7596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Dasher, Dancer, Prancer, Vixen, Comet, Cupid, Donner, Blitzen, and Rudolph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2F180-2C4D-4339-F28B-E19F4246570C}"/>
              </a:ext>
            </a:extLst>
          </p:cNvPr>
          <p:cNvSpPr txBox="1"/>
          <p:nvPr/>
        </p:nvSpPr>
        <p:spPr>
          <a:xfrm>
            <a:off x="2961187" y="4020166"/>
            <a:ext cx="7370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what day are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‘maids a-milking’ mentioned in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song '12 days of Christmas'?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FEEE18-AAC4-BA31-F36F-31A87F6E9EE1}"/>
              </a:ext>
            </a:extLst>
          </p:cNvPr>
          <p:cNvSpPr/>
          <p:nvPr/>
        </p:nvSpPr>
        <p:spPr>
          <a:xfrm>
            <a:off x="2492780" y="397218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13317E-805A-6374-D0B1-66F6E90E3C1C}"/>
              </a:ext>
            </a:extLst>
          </p:cNvPr>
          <p:cNvSpPr/>
          <p:nvPr/>
        </p:nvSpPr>
        <p:spPr>
          <a:xfrm>
            <a:off x="9822730" y="4018766"/>
            <a:ext cx="585055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8th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A1A4A-AFFE-ABA0-9683-F6601581B448}"/>
              </a:ext>
            </a:extLst>
          </p:cNvPr>
          <p:cNvSpPr txBox="1"/>
          <p:nvPr/>
        </p:nvSpPr>
        <p:spPr>
          <a:xfrm>
            <a:off x="2961187" y="4572663"/>
            <a:ext cx="7370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year was the first commercial Christmas card sold in the UK?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DE9EC0-E682-BDEE-6CC8-BFB983C9AC0E}"/>
              </a:ext>
            </a:extLst>
          </p:cNvPr>
          <p:cNvSpPr/>
          <p:nvPr/>
        </p:nvSpPr>
        <p:spPr>
          <a:xfrm>
            <a:off x="2492780" y="4524685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4BF7A-6B52-B1C9-7B64-BDDA6820C82C}"/>
              </a:ext>
            </a:extLst>
          </p:cNvPr>
          <p:cNvSpPr/>
          <p:nvPr/>
        </p:nvSpPr>
        <p:spPr>
          <a:xfrm>
            <a:off x="9699220" y="4571263"/>
            <a:ext cx="70856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1843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61EE0-6FF0-8F00-F0F0-ACE217F869B8}"/>
              </a:ext>
            </a:extLst>
          </p:cNvPr>
          <p:cNvSpPr txBox="1"/>
          <p:nvPr/>
        </p:nvSpPr>
        <p:spPr>
          <a:xfrm>
            <a:off x="2873318" y="4809685"/>
            <a:ext cx="6738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By Sir Henry Cole, a British civil servant and inventor:  Featuring a family drinking wine, one sold for £8,469 in 2014. 1,000 cards made – 12 survive.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05FFE-F0CD-3529-948D-BEA7231F9229}"/>
              </a:ext>
            </a:extLst>
          </p:cNvPr>
          <p:cNvSpPr txBox="1"/>
          <p:nvPr/>
        </p:nvSpPr>
        <p:spPr>
          <a:xfrm>
            <a:off x="2961186" y="5527767"/>
            <a:ext cx="7370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wrote the classic story “A Christmas Carol”?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82980-177D-BAE6-A362-57FA4E906458}"/>
              </a:ext>
            </a:extLst>
          </p:cNvPr>
          <p:cNvSpPr/>
          <p:nvPr/>
        </p:nvSpPr>
        <p:spPr>
          <a:xfrm>
            <a:off x="2492779" y="547978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7C21F-43DF-ED6A-6DB0-83B5AF626CC2}"/>
              </a:ext>
            </a:extLst>
          </p:cNvPr>
          <p:cNvSpPr/>
          <p:nvPr/>
        </p:nvSpPr>
        <p:spPr>
          <a:xfrm>
            <a:off x="8611437" y="5526366"/>
            <a:ext cx="1796348" cy="354167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Charles Dickens</a:t>
            </a:r>
          </a:p>
        </p:txBody>
      </p:sp>
    </p:spTree>
    <p:extLst>
      <p:ext uri="{BB962C8B-B14F-4D97-AF65-F5344CB8AC3E}">
        <p14:creationId xmlns:p14="http://schemas.microsoft.com/office/powerpoint/2010/main" val="192825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912556-DE19-9763-37B4-239D31289D93}"/>
              </a:ext>
            </a:extLst>
          </p:cNvPr>
          <p:cNvSpPr txBox="1"/>
          <p:nvPr/>
        </p:nvSpPr>
        <p:spPr>
          <a:xfrm>
            <a:off x="2997724" y="1946392"/>
            <a:ext cx="572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2013 a law was past making it illegal to take </a:t>
            </a:r>
            <a:r>
              <a:rPr lang="en-GB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misletoe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the house of commons, due to the risk it is seen as sexual harassment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300D53-8801-EB19-9320-B5B0152DD410}"/>
              </a:ext>
            </a:extLst>
          </p:cNvPr>
          <p:cNvSpPr/>
          <p:nvPr/>
        </p:nvSpPr>
        <p:spPr>
          <a:xfrm>
            <a:off x="2495456" y="2004280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222DE-BB3F-BD97-9E25-53F6B6DB0418}"/>
              </a:ext>
            </a:extLst>
          </p:cNvPr>
          <p:cNvSpPr txBox="1"/>
          <p:nvPr/>
        </p:nvSpPr>
        <p:spPr>
          <a:xfrm>
            <a:off x="2997725" y="2612861"/>
            <a:ext cx="530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film White Christmas used asbestos to create the snow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00B2AB-7A92-6696-6C17-E8FDACB4286C}"/>
              </a:ext>
            </a:extLst>
          </p:cNvPr>
          <p:cNvSpPr/>
          <p:nvPr/>
        </p:nvSpPr>
        <p:spPr>
          <a:xfrm>
            <a:off x="2495456" y="258232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0E70AD-5BBD-4BCE-7E8F-D51EBF40177A}"/>
              </a:ext>
            </a:extLst>
          </p:cNvPr>
          <p:cNvSpPr txBox="1"/>
          <p:nvPr/>
        </p:nvSpPr>
        <p:spPr>
          <a:xfrm>
            <a:off x="2992145" y="3213623"/>
            <a:ext cx="53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Xmas pudding used to be a soup-like porridge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B75CCF-994E-8573-6CC7-1844404AECFF}"/>
              </a:ext>
            </a:extLst>
          </p:cNvPr>
          <p:cNvSpPr/>
          <p:nvPr/>
        </p:nvSpPr>
        <p:spPr>
          <a:xfrm>
            <a:off x="2495456" y="3177717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E4EE5-D0D5-70F1-17D7-E0982B36211E}"/>
              </a:ext>
            </a:extLst>
          </p:cNvPr>
          <p:cNvSpPr txBox="1"/>
          <p:nvPr/>
        </p:nvSpPr>
        <p:spPr>
          <a:xfrm>
            <a:off x="2969444" y="3405919"/>
            <a:ext cx="5293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It was c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alled 'frumenty' until 17th century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EABA8-2977-67F4-6480-3F8944F4DDA2}"/>
              </a:ext>
            </a:extLst>
          </p:cNvPr>
          <p:cNvSpPr txBox="1"/>
          <p:nvPr/>
        </p:nvSpPr>
        <p:spPr>
          <a:xfrm>
            <a:off x="2963864" y="2811900"/>
            <a:ext cx="5308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Early films also used: white cornflakes, </a:t>
            </a:r>
            <a:r>
              <a:rPr lang="en-GB" sz="16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foamite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, salt &amp; flour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79A92-08CB-67F9-8D16-2448CF187A80}"/>
              </a:ext>
            </a:extLst>
          </p:cNvPr>
          <p:cNvSpPr txBox="1"/>
          <p:nvPr/>
        </p:nvSpPr>
        <p:spPr>
          <a:xfrm>
            <a:off x="3002085" y="3805415"/>
            <a:ext cx="572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istletoe is an ancient symbol of fertility and virility (aphrodisiac)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F9B29-05D7-6D25-1719-75D180C525BE}"/>
              </a:ext>
            </a:extLst>
          </p:cNvPr>
          <p:cNvSpPr/>
          <p:nvPr/>
        </p:nvSpPr>
        <p:spPr>
          <a:xfrm>
            <a:off x="2501036" y="377893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875B3-1F9E-0EF4-55FC-319496CE7564}"/>
              </a:ext>
            </a:extLst>
          </p:cNvPr>
          <p:cNvSpPr txBox="1"/>
          <p:nvPr/>
        </p:nvSpPr>
        <p:spPr>
          <a:xfrm>
            <a:off x="3002085" y="4228401"/>
            <a:ext cx="550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During WWII a US card company created packs of cards for Xmas, that when wet revealed escape routes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D04B17-4556-5EBE-B701-33A404AF0C8A}"/>
              </a:ext>
            </a:extLst>
          </p:cNvPr>
          <p:cNvSpPr/>
          <p:nvPr/>
        </p:nvSpPr>
        <p:spPr>
          <a:xfrm>
            <a:off x="2504178" y="4296192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1C98B-2134-3DDF-7E7D-C6CF6E61E225}"/>
              </a:ext>
            </a:extLst>
          </p:cNvPr>
          <p:cNvSpPr txBox="1"/>
          <p:nvPr/>
        </p:nvSpPr>
        <p:spPr>
          <a:xfrm>
            <a:off x="2963864" y="4600379"/>
            <a:ext cx="587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Created in conjunction with American &amp; British </a:t>
            </a:r>
            <a:r>
              <a:rPr lang="en-GB" sz="1600" dirty="0" err="1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Intellligence</a:t>
            </a:r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endParaRPr lang="en-GB" sz="1600" dirty="0">
              <a:solidFill>
                <a:srgbClr val="415928"/>
              </a:solidFill>
              <a:effectLst/>
              <a:latin typeface="Caveat" pitchFamily="2" charset="0"/>
              <a:ea typeface="Times New Roman" panose="02020603050405020304" pitchFamily="18" charset="0"/>
              <a:cs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DB0E1-B5CC-0437-4326-0BD1B532377D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True or False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F0B1D5-B373-46B4-0D95-ED2227012111}"/>
              </a:ext>
            </a:extLst>
          </p:cNvPr>
          <p:cNvSpPr/>
          <p:nvPr/>
        </p:nvSpPr>
        <p:spPr>
          <a:xfrm>
            <a:off x="8951824" y="2071698"/>
            <a:ext cx="1489439" cy="280920"/>
          </a:xfrm>
          <a:prstGeom prst="rect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FALSE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C02CEA-8EF9-99E5-54CA-C2A09FE149AC}"/>
              </a:ext>
            </a:extLst>
          </p:cNvPr>
          <p:cNvSpPr/>
          <p:nvPr/>
        </p:nvSpPr>
        <p:spPr>
          <a:xfrm>
            <a:off x="8951823" y="2625063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5CA26F-2E45-657B-3864-1871B573B6BE}"/>
              </a:ext>
            </a:extLst>
          </p:cNvPr>
          <p:cNvSpPr/>
          <p:nvPr/>
        </p:nvSpPr>
        <p:spPr>
          <a:xfrm>
            <a:off x="8951822" y="3230794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3D94FE-7886-F1DB-0B26-2DE5A3612651}"/>
              </a:ext>
            </a:extLst>
          </p:cNvPr>
          <p:cNvSpPr/>
          <p:nvPr/>
        </p:nvSpPr>
        <p:spPr>
          <a:xfrm>
            <a:off x="8946244" y="3823955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349CE0-B479-A78E-91AF-D2E7A35CDF23}"/>
              </a:ext>
            </a:extLst>
          </p:cNvPr>
          <p:cNvSpPr/>
          <p:nvPr/>
        </p:nvSpPr>
        <p:spPr>
          <a:xfrm>
            <a:off x="8951821" y="4295677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89A77-73EB-FADF-2EEA-37BB90E58B7F}"/>
              </a:ext>
            </a:extLst>
          </p:cNvPr>
          <p:cNvSpPr txBox="1"/>
          <p:nvPr/>
        </p:nvSpPr>
        <p:spPr>
          <a:xfrm>
            <a:off x="2991649" y="4910151"/>
            <a:ext cx="550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Christmas trees are poisonous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86E76-0D3A-ED14-3454-58366FB81E9C}"/>
              </a:ext>
            </a:extLst>
          </p:cNvPr>
          <p:cNvSpPr/>
          <p:nvPr/>
        </p:nvSpPr>
        <p:spPr>
          <a:xfrm>
            <a:off x="2493742" y="487780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122EF1-01EE-7207-F3D0-503DBC1D8B19}"/>
              </a:ext>
            </a:extLst>
          </p:cNvPr>
          <p:cNvSpPr/>
          <p:nvPr/>
        </p:nvSpPr>
        <p:spPr>
          <a:xfrm>
            <a:off x="8941385" y="4977427"/>
            <a:ext cx="1489439" cy="280920"/>
          </a:xfrm>
          <a:prstGeom prst="rect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FALSE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1CD30-8555-5894-4591-7E82788EE6D5}"/>
              </a:ext>
            </a:extLst>
          </p:cNvPr>
          <p:cNvSpPr txBox="1"/>
          <p:nvPr/>
        </p:nvSpPr>
        <p:spPr>
          <a:xfrm>
            <a:off x="2963864" y="5108152"/>
            <a:ext cx="5878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Many parts of the Christmas tree can actually be eaten, with the needles being a good source of Vitamin 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59BF60-F964-BCE5-53FC-01BDEE6A84BB}"/>
              </a:ext>
            </a:extLst>
          </p:cNvPr>
          <p:cNvSpPr txBox="1"/>
          <p:nvPr/>
        </p:nvSpPr>
        <p:spPr>
          <a:xfrm>
            <a:off x="2931048" y="5611111"/>
            <a:ext cx="7370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Christmas cracker was originally invented to sell bon-bon sweets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F245C4-6B89-0E69-EE65-13F22CB6E666}"/>
              </a:ext>
            </a:extLst>
          </p:cNvPr>
          <p:cNvSpPr/>
          <p:nvPr/>
        </p:nvSpPr>
        <p:spPr>
          <a:xfrm>
            <a:off x="2462641" y="5563133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59EA79-E943-945E-0618-A1E9BE1187CF}"/>
              </a:ext>
            </a:extLst>
          </p:cNvPr>
          <p:cNvSpPr/>
          <p:nvPr/>
        </p:nvSpPr>
        <p:spPr>
          <a:xfrm>
            <a:off x="8951821" y="5609711"/>
            <a:ext cx="142582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CE272-5FA6-2F92-C2F8-CFD33A731E15}"/>
              </a:ext>
            </a:extLst>
          </p:cNvPr>
          <p:cNvSpPr txBox="1"/>
          <p:nvPr/>
        </p:nvSpPr>
        <p:spPr>
          <a:xfrm>
            <a:off x="2931048" y="5820143"/>
            <a:ext cx="70643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1847 London, Tom Smith, sold sweets with a “love motto” inside. He then included a little trinket and a “bang”. His “Bangs of Expectation” included gifts such as jewellery and miniature dolls. </a:t>
            </a:r>
            <a:b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By 1900, he was selling 13 million a year.</a:t>
            </a:r>
          </a:p>
        </p:txBody>
      </p:sp>
    </p:spTree>
    <p:extLst>
      <p:ext uri="{BB962C8B-B14F-4D97-AF65-F5344CB8AC3E}">
        <p14:creationId xmlns:p14="http://schemas.microsoft.com/office/powerpoint/2010/main" val="9322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0B0B1-7B7E-4417-9CCF-4839E4DB3695}"/>
              </a:ext>
            </a:extLst>
          </p:cNvPr>
          <p:cNvSpPr/>
          <p:nvPr/>
        </p:nvSpPr>
        <p:spPr>
          <a:xfrm>
            <a:off x="3483526" y="2196448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44552C-7C6F-57B3-BEB1-6AAA6E593E79}"/>
              </a:ext>
            </a:extLst>
          </p:cNvPr>
          <p:cNvSpPr/>
          <p:nvPr/>
        </p:nvSpPr>
        <p:spPr>
          <a:xfrm>
            <a:off x="3398684" y="1991983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 set of dog cat cow and goat line art vector design">
            <a:extLst>
              <a:ext uri="{FF2B5EF4-FFF2-40B4-BE49-F238E27FC236}">
                <a16:creationId xmlns:a16="http://schemas.microsoft.com/office/drawing/2014/main" id="{FE8A2E91-58F3-0C65-5556-E82CBEFD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6089" r="4573" b="48379"/>
          <a:stretch/>
        </p:blipFill>
        <p:spPr bwMode="auto">
          <a:xfrm>
            <a:off x="3483526" y="2196449"/>
            <a:ext cx="1796331" cy="18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DBE0E-9AA5-F01D-0D33-13F05EE67BC9}"/>
              </a:ext>
            </a:extLst>
          </p:cNvPr>
          <p:cNvSpPr txBox="1"/>
          <p:nvPr/>
        </p:nvSpPr>
        <p:spPr>
          <a:xfrm>
            <a:off x="3873490" y="4121255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Yule Cat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8E992F-9279-4306-C1A1-546C801396A9}"/>
              </a:ext>
            </a:extLst>
          </p:cNvPr>
          <p:cNvSpPr/>
          <p:nvPr/>
        </p:nvSpPr>
        <p:spPr>
          <a:xfrm>
            <a:off x="3483526" y="410364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3742" y="1174035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13627-4943-7189-8E17-8BE8F0E715F9}"/>
              </a:ext>
            </a:extLst>
          </p:cNvPr>
          <p:cNvSpPr/>
          <p:nvPr/>
        </p:nvSpPr>
        <p:spPr>
          <a:xfrm>
            <a:off x="6638039" y="2196448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AB242D-F210-E857-88C0-0320206C5539}"/>
              </a:ext>
            </a:extLst>
          </p:cNvPr>
          <p:cNvSpPr/>
          <p:nvPr/>
        </p:nvSpPr>
        <p:spPr>
          <a:xfrm>
            <a:off x="6553197" y="1991983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a set of dog cat cow and goat line art vector design">
            <a:extLst>
              <a:ext uri="{FF2B5EF4-FFF2-40B4-BE49-F238E27FC236}">
                <a16:creationId xmlns:a16="http://schemas.microsoft.com/office/drawing/2014/main" id="{36D02EEC-DCED-5E0E-02E5-18D0BAC6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51622" r="4573" b="5169"/>
          <a:stretch/>
        </p:blipFill>
        <p:spPr bwMode="auto">
          <a:xfrm>
            <a:off x="6638039" y="2243584"/>
            <a:ext cx="1796331" cy="175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3A816-45DA-CCE6-E016-66BCEA9A9F13}"/>
              </a:ext>
            </a:extLst>
          </p:cNvPr>
          <p:cNvSpPr txBox="1"/>
          <p:nvPr/>
        </p:nvSpPr>
        <p:spPr>
          <a:xfrm>
            <a:off x="7028003" y="4121255"/>
            <a:ext cx="15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Yule Goat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BB3159-CA12-CC18-EEE6-DE26588152F2}"/>
              </a:ext>
            </a:extLst>
          </p:cNvPr>
          <p:cNvSpPr/>
          <p:nvPr/>
        </p:nvSpPr>
        <p:spPr>
          <a:xfrm>
            <a:off x="6638039" y="410364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A6276-4D88-8CFE-37A3-C4FCB17BAEC2}"/>
              </a:ext>
            </a:extLst>
          </p:cNvPr>
          <p:cNvSpPr txBox="1"/>
          <p:nvPr/>
        </p:nvSpPr>
        <p:spPr>
          <a:xfrm>
            <a:off x="3167402" y="4617896"/>
            <a:ext cx="24132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are you in danger of being devoured by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Cat 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Christmas?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6A6DE3-AB3D-1499-C44B-6E09D3D9B89B}"/>
              </a:ext>
            </a:extLst>
          </p:cNvPr>
          <p:cNvSpPr/>
          <p:nvPr/>
        </p:nvSpPr>
        <p:spPr>
          <a:xfrm>
            <a:off x="3167402" y="5582551"/>
            <a:ext cx="2300144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2BFB9-1CDD-F47F-9657-4CA14CCBE9BE}"/>
              </a:ext>
            </a:extLst>
          </p:cNvPr>
          <p:cNvSpPr txBox="1"/>
          <p:nvPr/>
        </p:nvSpPr>
        <p:spPr>
          <a:xfrm>
            <a:off x="5814764" y="4620875"/>
            <a:ext cx="3875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the invisible spirit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Goat 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 before Christmas to make sure holiday preparations were done correctly?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9536E-EF63-E2CE-EA34-D9D2337E5955}"/>
              </a:ext>
            </a:extLst>
          </p:cNvPr>
          <p:cNvSpPr/>
          <p:nvPr/>
        </p:nvSpPr>
        <p:spPr>
          <a:xfrm>
            <a:off x="5814764" y="5585529"/>
            <a:ext cx="3706308" cy="568987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SWEDEN, NORWAY, FINLAND, </a:t>
            </a:r>
          </a:p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NORTHERN EURPOEN</a:t>
            </a:r>
          </a:p>
        </p:txBody>
      </p:sp>
    </p:spTree>
    <p:extLst>
      <p:ext uri="{BB962C8B-B14F-4D97-AF65-F5344CB8AC3E}">
        <p14:creationId xmlns:p14="http://schemas.microsoft.com/office/powerpoint/2010/main" val="295170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892B6-7993-8156-3DA6-12EEE0F814B5}"/>
              </a:ext>
            </a:extLst>
          </p:cNvPr>
          <p:cNvSpPr/>
          <p:nvPr/>
        </p:nvSpPr>
        <p:spPr>
          <a:xfrm>
            <a:off x="3528769" y="1922698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37FD0-B274-1A5F-8849-2450F48D8164}"/>
              </a:ext>
            </a:extLst>
          </p:cNvPr>
          <p:cNvSpPr txBox="1"/>
          <p:nvPr/>
        </p:nvSpPr>
        <p:spPr>
          <a:xfrm>
            <a:off x="4003575" y="4051970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efana 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8FD6B0-F7D9-B975-1945-2D31BBDB2417}"/>
              </a:ext>
            </a:extLst>
          </p:cNvPr>
          <p:cNvSpPr/>
          <p:nvPr/>
        </p:nvSpPr>
        <p:spPr>
          <a:xfrm>
            <a:off x="3613611" y="403435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8E337F-D31A-6617-7A2C-22F5345D22ED}"/>
              </a:ext>
            </a:extLst>
          </p:cNvPr>
          <p:cNvSpPr/>
          <p:nvPr/>
        </p:nvSpPr>
        <p:spPr>
          <a:xfrm>
            <a:off x="6636793" y="1923015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C1E2D-9448-E50C-FDDE-A01043FE6CA8}"/>
              </a:ext>
            </a:extLst>
          </p:cNvPr>
          <p:cNvSpPr txBox="1"/>
          <p:nvPr/>
        </p:nvSpPr>
        <p:spPr>
          <a:xfrm>
            <a:off x="7111599" y="4052287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Lutins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AECAE-E607-9BE4-90B2-C70BDF4C3F91}"/>
              </a:ext>
            </a:extLst>
          </p:cNvPr>
          <p:cNvSpPr/>
          <p:nvPr/>
        </p:nvSpPr>
        <p:spPr>
          <a:xfrm>
            <a:off x="6721635" y="403467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725921" y="4626084"/>
            <a:ext cx="3553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Befana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 witch-like old woman) delivering gifts to children on Epiphany Eve (the night of January 5)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D6E5E-A375-015E-FC2B-E99EAAF9C18A}"/>
              </a:ext>
            </a:extLst>
          </p:cNvPr>
          <p:cNvSpPr/>
          <p:nvPr/>
        </p:nvSpPr>
        <p:spPr>
          <a:xfrm>
            <a:off x="3604709" y="2109687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FA1691-F543-2258-18CD-4CE39B7AB5A7}"/>
              </a:ext>
            </a:extLst>
          </p:cNvPr>
          <p:cNvSpPr/>
          <p:nvPr/>
        </p:nvSpPr>
        <p:spPr>
          <a:xfrm>
            <a:off x="6721635" y="2121076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19497-D203-848D-E7FF-76E2D41C2E38}"/>
              </a:ext>
            </a:extLst>
          </p:cNvPr>
          <p:cNvSpPr/>
          <p:nvPr/>
        </p:nvSpPr>
        <p:spPr>
          <a:xfrm>
            <a:off x="2828041" y="5601407"/>
            <a:ext cx="3195687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ITALY, RUSSIA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21112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these festive hobgoblins?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BB1D4-C225-1F07-4438-B444CB2577B4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NORMANDY</a:t>
            </a:r>
          </a:p>
        </p:txBody>
      </p:sp>
      <p:pic>
        <p:nvPicPr>
          <p:cNvPr id="1028" name="Picture 4" descr="Sketches of wizards">
            <a:extLst>
              <a:ext uri="{FF2B5EF4-FFF2-40B4-BE49-F238E27FC236}">
                <a16:creationId xmlns:a16="http://schemas.microsoft.com/office/drawing/2014/main" id="{334A6AE4-0043-0ACE-2C9A-1EF3D6643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3" t="871" r="11919" b="47273"/>
          <a:stretch/>
        </p:blipFill>
        <p:spPr bwMode="auto">
          <a:xfrm>
            <a:off x="3689027" y="2116227"/>
            <a:ext cx="1627696" cy="18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blin or troll in color and outline and silhouette in cartoon character on white background">
            <a:extLst>
              <a:ext uri="{FF2B5EF4-FFF2-40B4-BE49-F238E27FC236}">
                <a16:creationId xmlns:a16="http://schemas.microsoft.com/office/drawing/2014/main" id="{D4CF8484-FBAA-D83B-C739-E4364AF64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1" b="32467"/>
          <a:stretch/>
        </p:blipFill>
        <p:spPr bwMode="auto">
          <a:xfrm>
            <a:off x="6721635" y="2489529"/>
            <a:ext cx="1771070" cy="109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0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786627-EFB4-1904-2E54-12438B991986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Creatures &amp; Myths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892B6-7993-8156-3DA6-12EEE0F814B5}"/>
              </a:ext>
            </a:extLst>
          </p:cNvPr>
          <p:cNvSpPr/>
          <p:nvPr/>
        </p:nvSpPr>
        <p:spPr>
          <a:xfrm>
            <a:off x="3528769" y="1922698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37FD0-B274-1A5F-8849-2450F48D8164}"/>
              </a:ext>
            </a:extLst>
          </p:cNvPr>
          <p:cNvSpPr txBox="1"/>
          <p:nvPr/>
        </p:nvSpPr>
        <p:spPr>
          <a:xfrm>
            <a:off x="4003575" y="4051970"/>
            <a:ext cx="133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8FD6B0-F7D9-B975-1945-2D31BBDB2417}"/>
              </a:ext>
            </a:extLst>
          </p:cNvPr>
          <p:cNvSpPr/>
          <p:nvPr/>
        </p:nvSpPr>
        <p:spPr>
          <a:xfrm>
            <a:off x="3613611" y="403435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8E337F-D31A-6617-7A2C-22F5345D22ED}"/>
              </a:ext>
            </a:extLst>
          </p:cNvPr>
          <p:cNvSpPr/>
          <p:nvPr/>
        </p:nvSpPr>
        <p:spPr>
          <a:xfrm>
            <a:off x="6636793" y="1923015"/>
            <a:ext cx="1951348" cy="2551740"/>
          </a:xfrm>
          <a:prstGeom prst="roundRect">
            <a:avLst/>
          </a:prstGeom>
          <a:solidFill>
            <a:srgbClr val="92BB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C1E2D-9448-E50C-FDDE-A01043FE6CA8}"/>
              </a:ext>
            </a:extLst>
          </p:cNvPr>
          <p:cNvSpPr txBox="1"/>
          <p:nvPr/>
        </p:nvSpPr>
        <p:spPr>
          <a:xfrm>
            <a:off x="7111599" y="4052287"/>
            <a:ext cx="147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BloomSpeak Title" panose="02000506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endParaRPr lang="en-GB" dirty="0">
              <a:latin typeface="BloomSpeak Title" panose="02000506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AECAE-E607-9BE4-90B2-C70BDF4C3F91}"/>
              </a:ext>
            </a:extLst>
          </p:cNvPr>
          <p:cNvSpPr/>
          <p:nvPr/>
        </p:nvSpPr>
        <p:spPr>
          <a:xfrm>
            <a:off x="6721635" y="403467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27701-E51F-C38A-EAE7-AFBD4A99445E}"/>
              </a:ext>
            </a:extLst>
          </p:cNvPr>
          <p:cNvSpPr txBox="1"/>
          <p:nvPr/>
        </p:nvSpPr>
        <p:spPr>
          <a:xfrm>
            <a:off x="2585044" y="4608468"/>
            <a:ext cx="3835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does Santa’s evil counterpart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Krampus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punish the naughty children, whilst Santa leaves gifts for the good ones?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D6E5E-A375-015E-FC2B-E99EAAF9C18A}"/>
              </a:ext>
            </a:extLst>
          </p:cNvPr>
          <p:cNvSpPr/>
          <p:nvPr/>
        </p:nvSpPr>
        <p:spPr>
          <a:xfrm>
            <a:off x="3604709" y="2109687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FA1691-F543-2258-18CD-4CE39B7AB5A7}"/>
              </a:ext>
            </a:extLst>
          </p:cNvPr>
          <p:cNvSpPr/>
          <p:nvPr/>
        </p:nvSpPr>
        <p:spPr>
          <a:xfrm>
            <a:off x="6721635" y="2121076"/>
            <a:ext cx="1796331" cy="185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19497-D203-848D-E7FF-76E2D41C2E38}"/>
              </a:ext>
            </a:extLst>
          </p:cNvPr>
          <p:cNvSpPr/>
          <p:nvPr/>
        </p:nvSpPr>
        <p:spPr>
          <a:xfrm>
            <a:off x="2573518" y="5601407"/>
            <a:ext cx="3731965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AUSTRIA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6A8B1-7DAF-FD1D-C091-A3BBC86DDE57}"/>
              </a:ext>
            </a:extLst>
          </p:cNvPr>
          <p:cNvSpPr txBox="1"/>
          <p:nvPr/>
        </p:nvSpPr>
        <p:spPr>
          <a:xfrm>
            <a:off x="6636792" y="4608469"/>
            <a:ext cx="19513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would you find the pranksters the </a:t>
            </a:r>
            <a:r>
              <a:rPr lang="en-GB" sz="1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Yule Lads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BB1D4-C225-1F07-4438-B444CB2577B4}"/>
              </a:ext>
            </a:extLst>
          </p:cNvPr>
          <p:cNvSpPr/>
          <p:nvPr/>
        </p:nvSpPr>
        <p:spPr>
          <a:xfrm>
            <a:off x="6636793" y="5601407"/>
            <a:ext cx="195134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ICELAND</a:t>
            </a:r>
          </a:p>
        </p:txBody>
      </p:sp>
      <p:pic>
        <p:nvPicPr>
          <p:cNvPr id="4098" name="Picture 2" descr="How to Draw Krampus - Really Easy Drawing Tutorial">
            <a:extLst>
              <a:ext uri="{FF2B5EF4-FFF2-40B4-BE49-F238E27FC236}">
                <a16:creationId xmlns:a16="http://schemas.microsoft.com/office/drawing/2014/main" id="{8F323CDF-2B88-3F1A-627F-343B2982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64" y="2277829"/>
            <a:ext cx="1520661" cy="15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ash collecting doodle vector, eco-friendly concept">
            <a:extLst>
              <a:ext uri="{FF2B5EF4-FFF2-40B4-BE49-F238E27FC236}">
                <a16:creationId xmlns:a16="http://schemas.microsoft.com/office/drawing/2014/main" id="{0B62D043-19EC-5974-FCC9-71017AF3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53" y="2277829"/>
            <a:ext cx="1878480" cy="12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57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9D41C-FD9A-5DA0-25F4-CDC05C5ED5A7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Around the World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285494E-EE62-F222-0B4F-327890403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561" y="1866337"/>
            <a:ext cx="522634" cy="670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43BCBAA-A48F-B173-C621-9931FB84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1645" y="1866704"/>
            <a:ext cx="818848" cy="66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ABD82A5-B408-7108-3DBF-015AA7CEE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2781" y="4113424"/>
            <a:ext cx="584891" cy="66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2B875D7-0706-A5E9-9733-A66B3BA9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0390" y="4113424"/>
            <a:ext cx="600671" cy="66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7CA1193-8ED2-777C-B845-BC40807D7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6487" y="4113424"/>
            <a:ext cx="1307909" cy="66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F303A-7DA8-5AC2-7C45-E27047ACC6E6}"/>
              </a:ext>
            </a:extLst>
          </p:cNvPr>
          <p:cNvSpPr txBox="1"/>
          <p:nvPr/>
        </p:nvSpPr>
        <p:spPr>
          <a:xfrm>
            <a:off x="3049391" y="2672032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is the largest exporter of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hristmas trees?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 descr="Hand drawn planet earth drawing illustration">
            <a:extLst>
              <a:ext uri="{FF2B5EF4-FFF2-40B4-BE49-F238E27FC236}">
                <a16:creationId xmlns:a16="http://schemas.microsoft.com/office/drawing/2014/main" id="{C9D13461-3BCB-BC8E-A5B8-12FCD71E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48" y="248092"/>
            <a:ext cx="1658853" cy="165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6E5131-77C8-2296-21E2-65A7C6AD904A}"/>
              </a:ext>
            </a:extLst>
          </p:cNvPr>
          <p:cNvSpPr txBox="1"/>
          <p:nvPr/>
        </p:nvSpPr>
        <p:spPr>
          <a:xfrm>
            <a:off x="6095999" y="2672032"/>
            <a:ext cx="271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has the most reindeer?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CA2BF-39B5-8DEB-BE12-1475B20CA471}"/>
              </a:ext>
            </a:extLst>
          </p:cNvPr>
          <p:cNvSpPr txBox="1"/>
          <p:nvPr/>
        </p:nvSpPr>
        <p:spPr>
          <a:xfrm>
            <a:off x="1360243" y="4872279"/>
            <a:ext cx="2714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Who gifts a Christmas tree to Britain, placed in Trafalgar Square, for our help during WW11?</a:t>
            </a:r>
          </a:p>
          <a:p>
            <a:pPr algn="ctr"/>
            <a:r>
              <a:rPr lang="en-GB" sz="1400" b="1" dirty="0"/>
              <a:t>Extra point: </a:t>
            </a:r>
            <a:r>
              <a:rPr lang="en-GB" sz="1400" dirty="0"/>
              <a:t>since which year?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A13F9-24A4-3F1B-073C-6D10D5CE821E}"/>
              </a:ext>
            </a:extLst>
          </p:cNvPr>
          <p:cNvSpPr txBox="1"/>
          <p:nvPr/>
        </p:nvSpPr>
        <p:spPr>
          <a:xfrm>
            <a:off x="4406851" y="4872279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What is the largest Christmas present in world?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40FFE-8C59-F1B4-ABF7-C233685FCD45}"/>
              </a:ext>
            </a:extLst>
          </p:cNvPr>
          <p:cNvSpPr txBox="1"/>
          <p:nvPr/>
        </p:nvSpPr>
        <p:spPr>
          <a:xfrm>
            <a:off x="7311069" y="4871672"/>
            <a:ext cx="271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is the oldest Christmas Market in Europe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E1451-2654-076A-E270-F8A22DFE768D}"/>
              </a:ext>
            </a:extLst>
          </p:cNvPr>
          <p:cNvSpPr txBox="1"/>
          <p:nvPr/>
        </p:nvSpPr>
        <p:spPr>
          <a:xfrm>
            <a:off x="5801320" y="2951162"/>
            <a:ext cx="330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More than rest of world combined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88DEEA-1129-E29F-87B3-492AB2907D3D}"/>
              </a:ext>
            </a:extLst>
          </p:cNvPr>
          <p:cNvSpPr/>
          <p:nvPr/>
        </p:nvSpPr>
        <p:spPr>
          <a:xfrm>
            <a:off x="3662131" y="3379349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CANADA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95C63B-A2CE-CBC4-948F-CC82658857CA}"/>
              </a:ext>
            </a:extLst>
          </p:cNvPr>
          <p:cNvSpPr/>
          <p:nvPr/>
        </p:nvSpPr>
        <p:spPr>
          <a:xfrm>
            <a:off x="6708738" y="3347160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RUSSIA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680A27-E7FD-A165-D8B0-2A74F6045ED6}"/>
              </a:ext>
            </a:extLst>
          </p:cNvPr>
          <p:cNvSpPr/>
          <p:nvPr/>
        </p:nvSpPr>
        <p:spPr>
          <a:xfrm>
            <a:off x="1972984" y="6062018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NORWAY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41067-D470-DC83-E76A-0A4BBCDC0A1E}"/>
              </a:ext>
            </a:extLst>
          </p:cNvPr>
          <p:cNvSpPr/>
          <p:nvPr/>
        </p:nvSpPr>
        <p:spPr>
          <a:xfrm>
            <a:off x="4673195" y="6029829"/>
            <a:ext cx="213295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STATUE OF LIBERTY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2245D3-D7CB-905B-879E-73B393507DF3}"/>
              </a:ext>
            </a:extLst>
          </p:cNvPr>
          <p:cNvSpPr/>
          <p:nvPr/>
        </p:nvSpPr>
        <p:spPr>
          <a:xfrm>
            <a:off x="7923809" y="5990273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NUREMBURG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2A757-CF40-F57F-0C50-8B3126605498}"/>
              </a:ext>
            </a:extLst>
          </p:cNvPr>
          <p:cNvSpPr txBox="1"/>
          <p:nvPr/>
        </p:nvSpPr>
        <p:spPr>
          <a:xfrm>
            <a:off x="4885553" y="5647499"/>
            <a:ext cx="1757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1886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30272-8880-67F9-F9E8-E7E99A8A0F03}"/>
              </a:ext>
            </a:extLst>
          </p:cNvPr>
          <p:cNvSpPr txBox="1"/>
          <p:nvPr/>
        </p:nvSpPr>
        <p:spPr>
          <a:xfrm>
            <a:off x="7741683" y="5333944"/>
            <a:ext cx="1757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Christkindlemarkt</a:t>
            </a:r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- since 1600s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9B10C7-34CF-09ED-1899-71735446BC82}"/>
              </a:ext>
            </a:extLst>
          </p:cNvPr>
          <p:cNvSpPr/>
          <p:nvPr/>
        </p:nvSpPr>
        <p:spPr>
          <a:xfrm>
            <a:off x="3594757" y="2036882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543AA-3460-95DE-74FC-F29245BCA327}"/>
              </a:ext>
            </a:extLst>
          </p:cNvPr>
          <p:cNvSpPr/>
          <p:nvPr/>
        </p:nvSpPr>
        <p:spPr>
          <a:xfrm>
            <a:off x="6418972" y="2038303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7C06AC-7A9B-CEC6-B2FD-38C1959E4027}"/>
              </a:ext>
            </a:extLst>
          </p:cNvPr>
          <p:cNvSpPr/>
          <p:nvPr/>
        </p:nvSpPr>
        <p:spPr>
          <a:xfrm>
            <a:off x="1972984" y="429137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E53D52-29F8-0619-860D-F3CA2C0438F5}"/>
              </a:ext>
            </a:extLst>
          </p:cNvPr>
          <p:cNvSpPr/>
          <p:nvPr/>
        </p:nvSpPr>
        <p:spPr>
          <a:xfrm>
            <a:off x="5048056" y="429137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688F15-2AE4-0AAB-6E7F-6D5634EDB6F4}"/>
              </a:ext>
            </a:extLst>
          </p:cNvPr>
          <p:cNvSpPr/>
          <p:nvPr/>
        </p:nvSpPr>
        <p:spPr>
          <a:xfrm>
            <a:off x="7453457" y="429137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82C87A-0B24-BF22-24A4-7D5287C92F38}"/>
              </a:ext>
            </a:extLst>
          </p:cNvPr>
          <p:cNvSpPr/>
          <p:nvPr/>
        </p:nvSpPr>
        <p:spPr>
          <a:xfrm>
            <a:off x="2318455" y="6342938"/>
            <a:ext cx="79849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1947</a:t>
            </a:r>
          </a:p>
        </p:txBody>
      </p:sp>
    </p:spTree>
    <p:extLst>
      <p:ext uri="{BB962C8B-B14F-4D97-AF65-F5344CB8AC3E}">
        <p14:creationId xmlns:p14="http://schemas.microsoft.com/office/powerpoint/2010/main" val="73952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Music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A4B6B-4027-2E24-1F63-ED21CB2597A4}"/>
              </a:ext>
            </a:extLst>
          </p:cNvPr>
          <p:cNvSpPr txBox="1"/>
          <p:nvPr/>
        </p:nvSpPr>
        <p:spPr>
          <a:xfrm>
            <a:off x="2992145" y="2038167"/>
            <a:ext cx="572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was the </a:t>
            </a:r>
            <a:r>
              <a:rPr lang="en-GB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xmas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number 1 in the year 2000?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C3F8F5-F746-23E6-803C-0202099A6B7C}"/>
              </a:ext>
            </a:extLst>
          </p:cNvPr>
          <p:cNvSpPr/>
          <p:nvPr/>
        </p:nvSpPr>
        <p:spPr>
          <a:xfrm>
            <a:off x="2495456" y="2004280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248DE-9EAA-E922-686A-CBC45957DC1F}"/>
              </a:ext>
            </a:extLst>
          </p:cNvPr>
          <p:cNvSpPr txBox="1"/>
          <p:nvPr/>
        </p:nvSpPr>
        <p:spPr>
          <a:xfrm>
            <a:off x="2997725" y="2537445"/>
            <a:ext cx="530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was the first song played in outer space?</a:t>
            </a:r>
          </a:p>
          <a:p>
            <a:r>
              <a:rPr lang="en-GB" sz="1400" b="1" dirty="0"/>
              <a:t>Extra point: </a:t>
            </a:r>
            <a:r>
              <a:rPr lang="en-GB" sz="1400" dirty="0"/>
              <a:t>which year?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2CA021-A0AB-11D3-4483-454B4452F120}"/>
              </a:ext>
            </a:extLst>
          </p:cNvPr>
          <p:cNvSpPr/>
          <p:nvPr/>
        </p:nvSpPr>
        <p:spPr>
          <a:xfrm>
            <a:off x="2492780" y="2601192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F2DEF-0863-D7BF-E810-1F17EE9D9262}"/>
              </a:ext>
            </a:extLst>
          </p:cNvPr>
          <p:cNvSpPr txBox="1"/>
          <p:nvPr/>
        </p:nvSpPr>
        <p:spPr>
          <a:xfrm>
            <a:off x="3002085" y="3450298"/>
            <a:ext cx="587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True or false: Irving Berlin hated Elvis Presley’s version of “White Christmas” so much he tried to prevent radio stations from playing it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9F83C3-DDF5-82A9-FD55-CA9203BE8E9A}"/>
              </a:ext>
            </a:extLst>
          </p:cNvPr>
          <p:cNvSpPr/>
          <p:nvPr/>
        </p:nvSpPr>
        <p:spPr>
          <a:xfrm>
            <a:off x="2495456" y="350765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8EF8A-440E-3449-F229-477790DB746A}"/>
              </a:ext>
            </a:extLst>
          </p:cNvPr>
          <p:cNvSpPr txBox="1"/>
          <p:nvPr/>
        </p:nvSpPr>
        <p:spPr>
          <a:xfrm>
            <a:off x="2963864" y="2981584"/>
            <a:ext cx="5308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NASA's Gemini 6A 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FC873-705B-3AA6-CCA4-68C8A22F34DC}"/>
              </a:ext>
            </a:extLst>
          </p:cNvPr>
          <p:cNvSpPr txBox="1"/>
          <p:nvPr/>
        </p:nvSpPr>
        <p:spPr>
          <a:xfrm>
            <a:off x="3002085" y="4183488"/>
            <a:ext cx="524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1</a:t>
            </a:r>
            <a:r>
              <a:rPr lang="en-GB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3</a:t>
            </a:r>
            <a:r>
              <a:rPr lang="en-GB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who earns the most royalties from their Christmas sings?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C82EB-C02B-396D-37B0-4858AD545F15}"/>
              </a:ext>
            </a:extLst>
          </p:cNvPr>
          <p:cNvSpPr/>
          <p:nvPr/>
        </p:nvSpPr>
        <p:spPr>
          <a:xfrm>
            <a:off x="2501036" y="415700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DFD24-2CAD-F0CA-573B-4E977650AE7A}"/>
              </a:ext>
            </a:extLst>
          </p:cNvPr>
          <p:cNvSpPr txBox="1"/>
          <p:nvPr/>
        </p:nvSpPr>
        <p:spPr>
          <a:xfrm>
            <a:off x="3002085" y="5312486"/>
            <a:ext cx="451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Which song had a UK Christmas Singles Chart Number One twice, once in 1975 and again in 1991 (not “Do They Know It’s Christmas”)?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25B047-4E91-9068-BC17-BDA95D055CFB}"/>
              </a:ext>
            </a:extLst>
          </p:cNvPr>
          <p:cNvSpPr/>
          <p:nvPr/>
        </p:nvSpPr>
        <p:spPr>
          <a:xfrm>
            <a:off x="2501036" y="547011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B8C7C-7119-CE68-D0CE-E69B954FBD63}"/>
              </a:ext>
            </a:extLst>
          </p:cNvPr>
          <p:cNvSpPr/>
          <p:nvPr/>
        </p:nvSpPr>
        <p:spPr>
          <a:xfrm>
            <a:off x="7514080" y="2043703"/>
            <a:ext cx="2921603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Bob the Builder - “We can fix it”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1F627-625C-25EF-24AB-0BED0755808A}"/>
              </a:ext>
            </a:extLst>
          </p:cNvPr>
          <p:cNvSpPr/>
          <p:nvPr/>
        </p:nvSpPr>
        <p:spPr>
          <a:xfrm>
            <a:off x="8951823" y="2549647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Jingle Bells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273AC-980B-88B0-3E9A-5D094C1C7955}"/>
              </a:ext>
            </a:extLst>
          </p:cNvPr>
          <p:cNvSpPr/>
          <p:nvPr/>
        </p:nvSpPr>
        <p:spPr>
          <a:xfrm>
            <a:off x="8951822" y="3560735"/>
            <a:ext cx="1489439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DBC9FE-35FB-1809-74B6-56D58D3297BF}"/>
              </a:ext>
            </a:extLst>
          </p:cNvPr>
          <p:cNvSpPr/>
          <p:nvPr/>
        </p:nvSpPr>
        <p:spPr>
          <a:xfrm>
            <a:off x="8842342" y="4048046"/>
            <a:ext cx="1593342" cy="784964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Slade </a:t>
            </a:r>
          </a:p>
          <a:p>
            <a:pPr algn="ctr"/>
            <a:r>
              <a:rPr lang="en-GB" sz="1600" dirty="0" err="1">
                <a:latin typeface="BloomSpeak Title" panose="02000506020000020003" pitchFamily="2" charset="0"/>
              </a:rPr>
              <a:t>Pogues</a:t>
            </a:r>
            <a:endParaRPr lang="en-GB" sz="1600" dirty="0">
              <a:latin typeface="BloomSpeak Title" panose="02000506020000020003" pitchFamily="2" charset="0"/>
            </a:endParaRPr>
          </a:p>
          <a:p>
            <a:pPr algn="ctr"/>
            <a:r>
              <a:rPr lang="en-GB" sz="1600" dirty="0">
                <a:latin typeface="BloomSpeak Title" panose="02000506020000020003" pitchFamily="2" charset="0"/>
              </a:rPr>
              <a:t>Mariah Carey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E1B62-5728-A4DB-3F17-42E32F534CC2}"/>
              </a:ext>
            </a:extLst>
          </p:cNvPr>
          <p:cNvSpPr/>
          <p:nvPr/>
        </p:nvSpPr>
        <p:spPr>
          <a:xfrm>
            <a:off x="7666879" y="5380277"/>
            <a:ext cx="1920181" cy="532108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Queen - “Bohemian Rhapsody”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FAF668-C468-EF71-B381-A6AD539DBCBA}"/>
              </a:ext>
            </a:extLst>
          </p:cNvPr>
          <p:cNvSpPr/>
          <p:nvPr/>
        </p:nvSpPr>
        <p:spPr>
          <a:xfrm>
            <a:off x="9260975" y="2802933"/>
            <a:ext cx="876487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1965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EC50E9-17F7-2AE9-9068-2D2D2B6266F8}"/>
              </a:ext>
            </a:extLst>
          </p:cNvPr>
          <p:cNvSpPr txBox="1"/>
          <p:nvPr/>
        </p:nvSpPr>
        <p:spPr>
          <a:xfrm>
            <a:off x="3002085" y="4620493"/>
            <a:ext cx="7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1st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Slade, £500,000, Merry Christmas Everybody; </a:t>
            </a:r>
            <a:b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2nd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Pogues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, £400,000,Fairytale of New York; </a:t>
            </a:r>
            <a:r>
              <a:rPr lang="en-GB" sz="1600" b="1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3rd</a:t>
            </a:r>
            <a:r>
              <a:rPr lang="en-GB" sz="16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 Mariah Carey, £375,000, All I Want For Christmas</a:t>
            </a:r>
          </a:p>
        </p:txBody>
      </p:sp>
    </p:spTree>
    <p:extLst>
      <p:ext uri="{BB962C8B-B14F-4D97-AF65-F5344CB8AC3E}">
        <p14:creationId xmlns:p14="http://schemas.microsoft.com/office/powerpoint/2010/main" val="355592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AC92B-3643-0E03-03C4-97FA9597193C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415928"/>
                </a:solidFill>
                <a:latin typeface="Caveat" pitchFamily="2" charset="0"/>
              </a:rPr>
              <a:t>Food &amp; Drink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ED23E-006D-9B5A-B56E-373B6E7B2AD8}"/>
              </a:ext>
            </a:extLst>
          </p:cNvPr>
          <p:cNvSpPr txBox="1"/>
          <p:nvPr/>
        </p:nvSpPr>
        <p:spPr>
          <a:xfrm>
            <a:off x="2995049" y="1924704"/>
            <a:ext cx="634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middle ages, it was tradition for everyone to eat what Christmas treat for each of the 12 days of </a:t>
            </a:r>
            <a:r>
              <a:rPr lang="en-GB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xmas</a:t>
            </a:r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bringing good luck for the new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E760AE-F50B-E7A8-7522-251ECB7FA876}"/>
              </a:ext>
            </a:extLst>
          </p:cNvPr>
          <p:cNvSpPr/>
          <p:nvPr/>
        </p:nvSpPr>
        <p:spPr>
          <a:xfrm>
            <a:off x="2492780" y="199786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08618-7590-E423-2460-9D9E476895E1}"/>
              </a:ext>
            </a:extLst>
          </p:cNvPr>
          <p:cNvSpPr/>
          <p:nvPr/>
        </p:nvSpPr>
        <p:spPr>
          <a:xfrm>
            <a:off x="9445658" y="2040603"/>
            <a:ext cx="992928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Mince pie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85A8E-9F3C-8865-E9E2-61E2DBFF7308}"/>
              </a:ext>
            </a:extLst>
          </p:cNvPr>
          <p:cNvSpPr txBox="1"/>
          <p:nvPr/>
        </p:nvSpPr>
        <p:spPr>
          <a:xfrm>
            <a:off x="2995049" y="2604686"/>
            <a:ext cx="623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is largest, the UK record for biggest Parsnip, Potato or Sprout?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E3F6CB-0014-1A71-31C7-81D095D4A55A}"/>
              </a:ext>
            </a:extLst>
          </p:cNvPr>
          <p:cNvSpPr/>
          <p:nvPr/>
        </p:nvSpPr>
        <p:spPr>
          <a:xfrm>
            <a:off x="2492780" y="257414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1AE2A-542E-5EE8-E464-32612036E837}"/>
              </a:ext>
            </a:extLst>
          </p:cNvPr>
          <p:cNvSpPr txBox="1"/>
          <p:nvPr/>
        </p:nvSpPr>
        <p:spPr>
          <a:xfrm>
            <a:off x="2961188" y="2803725"/>
            <a:ext cx="6088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15928"/>
                </a:solidFill>
                <a:effectLst/>
                <a:latin typeface="Caveat" pitchFamily="2" charset="0"/>
                <a:ea typeface="Times New Roman" panose="02020603050405020304" pitchFamily="18" charset="0"/>
                <a:cs typeface="Aptos" panose="020B0004020202020204" pitchFamily="34" charset="0"/>
              </a:rPr>
              <a:t>Sprout - 8.3kg; Parsnip - 7.88kg; Potato - 4.98kg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48AC1-3ED4-CACC-7565-DD2427F97C6F}"/>
              </a:ext>
            </a:extLst>
          </p:cNvPr>
          <p:cNvSpPr/>
          <p:nvPr/>
        </p:nvSpPr>
        <p:spPr>
          <a:xfrm>
            <a:off x="9379670" y="2616888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Sprout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A26D4-5749-8723-BD0F-35A299250C07}"/>
              </a:ext>
            </a:extLst>
          </p:cNvPr>
          <p:cNvSpPr txBox="1"/>
          <p:nvPr/>
        </p:nvSpPr>
        <p:spPr>
          <a:xfrm>
            <a:off x="2995049" y="3223713"/>
            <a:ext cx="623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fruit is traditionally put in a Christmas stocking?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491116-5A1A-FA87-CD81-EAEE57EF086D}"/>
              </a:ext>
            </a:extLst>
          </p:cNvPr>
          <p:cNvSpPr/>
          <p:nvPr/>
        </p:nvSpPr>
        <p:spPr>
          <a:xfrm>
            <a:off x="2492780" y="3193173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BEB0AC-8DDB-BA20-11F7-C82296F02EA1}"/>
              </a:ext>
            </a:extLst>
          </p:cNvPr>
          <p:cNvSpPr/>
          <p:nvPr/>
        </p:nvSpPr>
        <p:spPr>
          <a:xfrm>
            <a:off x="9049732" y="3235915"/>
            <a:ext cx="1388854" cy="30777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Clementine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75833-C8DD-E735-BD33-B9BA368DA19F}"/>
              </a:ext>
            </a:extLst>
          </p:cNvPr>
          <p:cNvSpPr txBox="1"/>
          <p:nvPr/>
        </p:nvSpPr>
        <p:spPr>
          <a:xfrm>
            <a:off x="2995049" y="3725521"/>
            <a:ext cx="623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country is it now traditional to eat KFC for Christmas dinner?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149CA1-9773-CD31-EA9B-5EF580378090}"/>
              </a:ext>
            </a:extLst>
          </p:cNvPr>
          <p:cNvSpPr/>
          <p:nvPr/>
        </p:nvSpPr>
        <p:spPr>
          <a:xfrm>
            <a:off x="2492780" y="3694981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E2DB7-4D78-CCB0-C916-D3AF689841C2}"/>
              </a:ext>
            </a:extLst>
          </p:cNvPr>
          <p:cNvSpPr/>
          <p:nvPr/>
        </p:nvSpPr>
        <p:spPr>
          <a:xfrm>
            <a:off x="9379670" y="3737723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Japan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C4C50-9D43-8A38-8F6C-ACC471B1E217}"/>
              </a:ext>
            </a:extLst>
          </p:cNvPr>
          <p:cNvSpPr txBox="1"/>
          <p:nvPr/>
        </p:nvSpPr>
        <p:spPr>
          <a:xfrm>
            <a:off x="2995049" y="4204599"/>
            <a:ext cx="623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alcohol is traditionally added to the base of a trifle?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C84F22-E8F0-C193-5505-2BC6F0687A2A}"/>
              </a:ext>
            </a:extLst>
          </p:cNvPr>
          <p:cNvSpPr/>
          <p:nvPr/>
        </p:nvSpPr>
        <p:spPr>
          <a:xfrm>
            <a:off x="2492780" y="4174059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6CD15-8A21-AECB-5A1F-90AB36212409}"/>
              </a:ext>
            </a:extLst>
          </p:cNvPr>
          <p:cNvSpPr/>
          <p:nvPr/>
        </p:nvSpPr>
        <p:spPr>
          <a:xfrm>
            <a:off x="9379670" y="4216801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Sherry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C27B6-1324-95A4-3959-4C0DA33584DE}"/>
              </a:ext>
            </a:extLst>
          </p:cNvPr>
          <p:cNvSpPr txBox="1"/>
          <p:nvPr/>
        </p:nvSpPr>
        <p:spPr>
          <a:xfrm>
            <a:off x="2995049" y="4643881"/>
            <a:ext cx="6235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type of pudding is asked for in the popular Christmas carol </a:t>
            </a:r>
            <a:b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“We wish you a merry Christmas”? 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58BC10-3907-6B13-4E50-98596A3A9955}"/>
              </a:ext>
            </a:extLst>
          </p:cNvPr>
          <p:cNvSpPr/>
          <p:nvPr/>
        </p:nvSpPr>
        <p:spPr>
          <a:xfrm>
            <a:off x="2492780" y="4693728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429A91-6C50-27F1-BABA-04D61DF309E8}"/>
              </a:ext>
            </a:extLst>
          </p:cNvPr>
          <p:cNvSpPr/>
          <p:nvPr/>
        </p:nvSpPr>
        <p:spPr>
          <a:xfrm>
            <a:off x="8852598" y="4716375"/>
            <a:ext cx="1585988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Figgy Pudding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93E663-1CE5-2A9F-C8AF-922AA8B79EB2}"/>
              </a:ext>
            </a:extLst>
          </p:cNvPr>
          <p:cNvSpPr txBox="1"/>
          <p:nvPr/>
        </p:nvSpPr>
        <p:spPr>
          <a:xfrm>
            <a:off x="2978118" y="5264353"/>
            <a:ext cx="585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ingredient is traditionally layered under the icing of a Christmas cake?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89BF62-72F9-27E0-36EC-07B48DBB86C1}"/>
              </a:ext>
            </a:extLst>
          </p:cNvPr>
          <p:cNvSpPr/>
          <p:nvPr/>
        </p:nvSpPr>
        <p:spPr>
          <a:xfrm>
            <a:off x="2475849" y="5334297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1169C-FB73-D8B4-D76A-B2C65917DE1A}"/>
              </a:ext>
            </a:extLst>
          </p:cNvPr>
          <p:cNvSpPr/>
          <p:nvPr/>
        </p:nvSpPr>
        <p:spPr>
          <a:xfrm>
            <a:off x="9049731" y="5377039"/>
            <a:ext cx="13719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Marzipan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F3183D-9B5A-9219-2FAD-9E30857EEF2E}"/>
              </a:ext>
            </a:extLst>
          </p:cNvPr>
          <p:cNvSpPr txBox="1"/>
          <p:nvPr/>
        </p:nvSpPr>
        <p:spPr>
          <a:xfrm>
            <a:off x="2978118" y="5857111"/>
            <a:ext cx="585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traditional Christmas drink made from eggs, milk and nutmeg?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C1EDE-72ED-E8B4-E1DE-E8B33865994E}"/>
              </a:ext>
            </a:extLst>
          </p:cNvPr>
          <p:cNvSpPr/>
          <p:nvPr/>
        </p:nvSpPr>
        <p:spPr>
          <a:xfrm>
            <a:off x="2475849" y="5927055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A9F42D-F9DF-AC69-299E-223700916617}"/>
              </a:ext>
            </a:extLst>
          </p:cNvPr>
          <p:cNvSpPr/>
          <p:nvPr/>
        </p:nvSpPr>
        <p:spPr>
          <a:xfrm>
            <a:off x="9049731" y="5969797"/>
            <a:ext cx="13719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latin typeface="BloomSpeak Title" panose="02000506020000020003" pitchFamily="2" charset="0"/>
              </a:rPr>
              <a:t>Eggnogg</a:t>
            </a:r>
            <a:endParaRPr lang="en-GB" sz="1600" dirty="0">
              <a:latin typeface="BloomSpeak Title" panose="02000506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92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5A782-1E9C-D127-3FD2-2E282AFEC14F}"/>
              </a:ext>
            </a:extLst>
          </p:cNvPr>
          <p:cNvSpPr txBox="1"/>
          <p:nvPr/>
        </p:nvSpPr>
        <p:spPr>
          <a:xfrm>
            <a:off x="2492780" y="1170114"/>
            <a:ext cx="7206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>
                <a:solidFill>
                  <a:srgbClr val="415928"/>
                </a:solidFill>
                <a:latin typeface="Caveat" pitchFamily="2" charset="0"/>
              </a:rPr>
              <a:t>Films</a:t>
            </a:r>
            <a:endParaRPr lang="en-GB" sz="3000" b="1" dirty="0">
              <a:solidFill>
                <a:srgbClr val="415928"/>
              </a:solidFill>
              <a:latin typeface="Cave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0B4C4-2450-C8B9-AB70-BE668FDB56A7}"/>
              </a:ext>
            </a:extLst>
          </p:cNvPr>
          <p:cNvSpPr txBox="1"/>
          <p:nvPr/>
        </p:nvSpPr>
        <p:spPr>
          <a:xfrm>
            <a:off x="2995049" y="1825587"/>
            <a:ext cx="614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Elf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Buddy the Elf 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anmes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4 main food groups of his diet – </a:t>
            </a:r>
            <a:b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candy, candy canes, candy corns and … what is the fourth?</a:t>
            </a:r>
            <a:endParaRPr lang="en-GB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BFC048-936D-6BD1-2278-2F3909C0D59E}"/>
              </a:ext>
            </a:extLst>
          </p:cNvPr>
          <p:cNvSpPr/>
          <p:nvPr/>
        </p:nvSpPr>
        <p:spPr>
          <a:xfrm>
            <a:off x="2492780" y="1894164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3F852-6369-5FE5-3A5A-AD4323A02945}"/>
              </a:ext>
            </a:extLst>
          </p:cNvPr>
          <p:cNvSpPr/>
          <p:nvPr/>
        </p:nvSpPr>
        <p:spPr>
          <a:xfrm>
            <a:off x="9379670" y="1936906"/>
            <a:ext cx="1058916" cy="280920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Syrup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D4DEF-0429-6FAF-3A0E-1121BBA06A5D}"/>
              </a:ext>
            </a:extLst>
          </p:cNvPr>
          <p:cNvSpPr txBox="1"/>
          <p:nvPr/>
        </p:nvSpPr>
        <p:spPr>
          <a:xfrm>
            <a:off x="2995050" y="2549399"/>
            <a:ext cx="566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name of the Pumpkin King who discovers Christmas Town, in the film "The Nightmare Before Christmas"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0E8F5D-489C-4A92-A0DC-86260F0FFDA9}"/>
              </a:ext>
            </a:extLst>
          </p:cNvPr>
          <p:cNvSpPr/>
          <p:nvPr/>
        </p:nvSpPr>
        <p:spPr>
          <a:xfrm>
            <a:off x="2492780" y="2617976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CD1CB-18EF-55CF-FDAF-C6052207B513}"/>
              </a:ext>
            </a:extLst>
          </p:cNvPr>
          <p:cNvSpPr/>
          <p:nvPr/>
        </p:nvSpPr>
        <p:spPr>
          <a:xfrm>
            <a:off x="8762163" y="2660717"/>
            <a:ext cx="1676423" cy="337795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Jack Skellington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3599-75B9-70FA-48A8-B4D583D99A22}"/>
              </a:ext>
            </a:extLst>
          </p:cNvPr>
          <p:cNvSpPr txBox="1"/>
          <p:nvPr/>
        </p:nvSpPr>
        <p:spPr>
          <a:xfrm>
            <a:off x="2995049" y="3285413"/>
            <a:ext cx="5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1994 Christmas movie features a young boy who receives a magical ticket to the North Pole on Christmas Eve?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C7EAA-12E2-091E-2083-D3D04C2545AF}"/>
              </a:ext>
            </a:extLst>
          </p:cNvPr>
          <p:cNvSpPr/>
          <p:nvPr/>
        </p:nvSpPr>
        <p:spPr>
          <a:xfrm>
            <a:off x="2492780" y="3353990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46B7A-A883-91DA-9D53-4AEFFFF5706A}"/>
              </a:ext>
            </a:extLst>
          </p:cNvPr>
          <p:cNvSpPr/>
          <p:nvPr/>
        </p:nvSpPr>
        <p:spPr>
          <a:xfrm>
            <a:off x="8581292" y="3396732"/>
            <a:ext cx="1857294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The Polar Express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EF477-2086-FD5C-36E9-884E155C34DF}"/>
              </a:ext>
            </a:extLst>
          </p:cNvPr>
          <p:cNvSpPr txBox="1"/>
          <p:nvPr/>
        </p:nvSpPr>
        <p:spPr>
          <a:xfrm>
            <a:off x="2995049" y="4017838"/>
            <a:ext cx="592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classic film "It's a Wonderful Life," what is the name of the town where George Bailey lives?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185508-0A79-94FF-9656-B6250BD387B9}"/>
              </a:ext>
            </a:extLst>
          </p:cNvPr>
          <p:cNvSpPr/>
          <p:nvPr/>
        </p:nvSpPr>
        <p:spPr>
          <a:xfrm>
            <a:off x="2492780" y="4086415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F1234-4DA6-0B0E-5FBF-0240B45485BC}"/>
              </a:ext>
            </a:extLst>
          </p:cNvPr>
          <p:cNvSpPr/>
          <p:nvPr/>
        </p:nvSpPr>
        <p:spPr>
          <a:xfrm>
            <a:off x="8922936" y="4129157"/>
            <a:ext cx="1515650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Bedford Falls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BD1A7-30B2-BCDB-56C8-F2A6E6F24D28}"/>
              </a:ext>
            </a:extLst>
          </p:cNvPr>
          <p:cNvSpPr txBox="1"/>
          <p:nvPr/>
        </p:nvSpPr>
        <p:spPr>
          <a:xfrm>
            <a:off x="2995049" y="4779608"/>
            <a:ext cx="614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"Home Alone," what are the names of the two burglars trying to break into Kevin McCallister's house? </a:t>
            </a:r>
            <a:r>
              <a:rPr lang="en-GB" sz="1400" b="1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point each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071D6-D60C-6375-97A3-A4F070A28F73}"/>
              </a:ext>
            </a:extLst>
          </p:cNvPr>
          <p:cNvSpPr/>
          <p:nvPr/>
        </p:nvSpPr>
        <p:spPr>
          <a:xfrm>
            <a:off x="2492780" y="4848185"/>
            <a:ext cx="380538" cy="380538"/>
          </a:xfrm>
          <a:prstGeom prst="ellipse">
            <a:avLst/>
          </a:prstGeom>
          <a:solidFill>
            <a:srgbClr val="D42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aveat" pitchFamily="2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34CFC4-F902-FE6A-4B76-17F16E14214D}"/>
              </a:ext>
            </a:extLst>
          </p:cNvPr>
          <p:cNvSpPr/>
          <p:nvPr/>
        </p:nvSpPr>
        <p:spPr>
          <a:xfrm>
            <a:off x="8762163" y="4890927"/>
            <a:ext cx="1676423" cy="337796"/>
          </a:xfrm>
          <a:prstGeom prst="rect">
            <a:avLst/>
          </a:prstGeom>
          <a:solidFill>
            <a:srgbClr val="4159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loomSpeak Title" panose="02000506020000020003" pitchFamily="2" charset="0"/>
              </a:rPr>
              <a:t>Harry and Marv</a:t>
            </a:r>
          </a:p>
        </p:txBody>
      </p:sp>
    </p:spTree>
    <p:extLst>
      <p:ext uri="{BB962C8B-B14F-4D97-AF65-F5344CB8AC3E}">
        <p14:creationId xmlns:p14="http://schemas.microsoft.com/office/powerpoint/2010/main" val="323988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Office PowerPoint</Application>
  <PresentationFormat>Widescreen</PresentationFormat>
  <Paragraphs>165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BloomSpeak Title</vt:lpstr>
      <vt:lpstr>Caveat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Hooper</dc:creator>
  <cp:lastModifiedBy>Laura Hooper</cp:lastModifiedBy>
  <cp:revision>1</cp:revision>
  <dcterms:created xsi:type="dcterms:W3CDTF">2024-11-29T16:12:03Z</dcterms:created>
  <dcterms:modified xsi:type="dcterms:W3CDTF">2024-12-05T12:33:57Z</dcterms:modified>
</cp:coreProperties>
</file>